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0"/>
  </p:notesMasterIdLst>
  <p:handoutMasterIdLst>
    <p:handoutMasterId r:id="rId51"/>
  </p:handoutMasterIdLst>
  <p:sldIdLst>
    <p:sldId id="327" r:id="rId5"/>
    <p:sldId id="331" r:id="rId6"/>
    <p:sldId id="332" r:id="rId7"/>
    <p:sldId id="298" r:id="rId8"/>
    <p:sldId id="262" r:id="rId9"/>
    <p:sldId id="263"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2" d="100"/>
          <a:sy n="72" d="100"/>
        </p:scale>
        <p:origin x="1310"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5/10/2022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jpeg>
</file>

<file path=ppt/media/image37.png>
</file>

<file path=ppt/media/image38.png>
</file>

<file path=ppt/media/image39.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AlekhyaMachiraju-lab/testrepo/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lekhyaMachiraju-lab/testrepo/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lekhyaMachiraju-lab/testrepo/blob/main/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Alekhya Machiraju</a:t>
            </a:r>
          </a:p>
          <a:p>
            <a:r>
              <a:rPr lang="en-US" dirty="0">
                <a:solidFill>
                  <a:schemeClr val="bg2"/>
                </a:solidFill>
                <a:latin typeface="Abadi" panose="020B0604020104020204" pitchFamily="34" charset="0"/>
                <a:ea typeface="SF Pro" pitchFamily="2" charset="0"/>
                <a:cs typeface="SF Pro" pitchFamily="2" charset="0"/>
              </a:rPr>
              <a:t>4/13/2022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Slide Number Placeholder 3">
            <a:extLst>
              <a:ext uri="{FF2B5EF4-FFF2-40B4-BE49-F238E27FC236}">
                <a16:creationId xmlns:a16="http://schemas.microsoft.com/office/drawing/2014/main" id="{0422EFE8-3870-40E3-98AA-8EB3B18369BB}"/>
              </a:ext>
            </a:extLst>
          </p:cNvPr>
          <p:cNvSpPr txBox="1">
            <a:spLocks/>
          </p:cNvSpPr>
          <p:nvPr/>
        </p:nvSpPr>
        <p:spPr>
          <a:xfrm>
            <a:off x="8714772" y="6433577"/>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10</a:t>
            </a:fld>
            <a:endParaRPr lang="en-US" dirty="0"/>
          </a:p>
        </p:txBody>
      </p:sp>
      <p:sp>
        <p:nvSpPr>
          <p:cNvPr id="7" name="Content Placeholder 4">
            <a:extLst>
              <a:ext uri="{FF2B5EF4-FFF2-40B4-BE49-F238E27FC236}">
                <a16:creationId xmlns:a16="http://schemas.microsoft.com/office/drawing/2014/main" id="{28FADCEC-5B7F-4304-AEF2-CEC58542EC4D}"/>
              </a:ext>
            </a:extLst>
          </p:cNvPr>
          <p:cNvSpPr txBox="1">
            <a:spLocks/>
          </p:cNvSpPr>
          <p:nvPr/>
        </p:nvSpPr>
        <p:spPr>
          <a:xfrm>
            <a:off x="783472" y="1392699"/>
            <a:ext cx="4987333"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8" name="Title 1">
            <a:extLst>
              <a:ext uri="{FF2B5EF4-FFF2-40B4-BE49-F238E27FC236}">
                <a16:creationId xmlns:a16="http://schemas.microsoft.com/office/drawing/2014/main" id="{B33149C7-8E32-4BD2-ADEF-0AA89E942F8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9" name="Content Placeholder 4">
            <a:extLst>
              <a:ext uri="{FF2B5EF4-FFF2-40B4-BE49-F238E27FC236}">
                <a16:creationId xmlns:a16="http://schemas.microsoft.com/office/drawing/2014/main" id="{89BAD6C3-27F8-4871-B8AE-3DBDECD960AC}"/>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https://github.com/AlekhyaMachiraju-lab/testrepo/blob/main/EDA%20with%20Data%20Visualization.ipynb</a:t>
            </a:r>
            <a:endParaRPr lang="en-US" dirty="0"/>
          </a:p>
        </p:txBody>
      </p:sp>
      <p:pic>
        <p:nvPicPr>
          <p:cNvPr id="10" name="Picture 9">
            <a:extLst>
              <a:ext uri="{FF2B5EF4-FFF2-40B4-BE49-F238E27FC236}">
                <a16:creationId xmlns:a16="http://schemas.microsoft.com/office/drawing/2014/main" id="{011B0566-FE07-4D5C-BAA6-95362D79B31A}"/>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11" name="Picture 10">
            <a:extLst>
              <a:ext uri="{FF2B5EF4-FFF2-40B4-BE49-F238E27FC236}">
                <a16:creationId xmlns:a16="http://schemas.microsoft.com/office/drawing/2014/main" id="{4315F11D-4ACF-4608-BF97-72AABDE7180C}"/>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Content Placeholder 4">
            <a:extLst>
              <a:ext uri="{FF2B5EF4-FFF2-40B4-BE49-F238E27FC236}">
                <a16:creationId xmlns:a16="http://schemas.microsoft.com/office/drawing/2014/main" id="{4C815AA3-110C-4CA1-8958-51F34565F177}"/>
              </a:ext>
            </a:extLst>
          </p:cNvPr>
          <p:cNvSpPr txBox="1">
            <a:spLocks/>
          </p:cNvSpPr>
          <p:nvPr/>
        </p:nvSpPr>
        <p:spPr>
          <a:xfrm>
            <a:off x="1010634" y="1691140"/>
            <a:ext cx="9745589" cy="476119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https://github.com/AlekhyaMachiraju-lab/testrepo/blob/main/EDA%20with%20SQL.ipynb</a:t>
            </a:r>
            <a:endParaRPr lang="en-US" sz="2200" dirty="0">
              <a:solidFill>
                <a:schemeClr val="accent3">
                  <a:lumMod val="25000"/>
                </a:schemeClr>
              </a:solidFill>
              <a:latin typeface="Abadi"/>
            </a:endParaRP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8" name="TextBox 7">
            <a:extLst>
              <a:ext uri="{FF2B5EF4-FFF2-40B4-BE49-F238E27FC236}">
                <a16:creationId xmlns:a16="http://schemas.microsoft.com/office/drawing/2014/main" id="{7EFB8765-5270-4952-92E7-8A385F538F5F}"/>
              </a:ext>
            </a:extLst>
          </p:cNvPr>
          <p:cNvSpPr txBox="1"/>
          <p:nvPr/>
        </p:nvSpPr>
        <p:spPr>
          <a:xfrm>
            <a:off x="770010" y="1402412"/>
            <a:ext cx="10968333" cy="4252446"/>
          </a:xfrm>
          <a:prstGeom prst="rect">
            <a:avLst/>
          </a:prstGeom>
          <a:noFill/>
        </p:spPr>
        <p:txBody>
          <a:bodyPr wrap="square">
            <a:sp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Content Placeholder 4">
            <a:extLst>
              <a:ext uri="{FF2B5EF4-FFF2-40B4-BE49-F238E27FC236}">
                <a16:creationId xmlns:a16="http://schemas.microsoft.com/office/drawing/2014/main" id="{87A0A69B-F27A-462C-A447-EB90B633FEFB}"/>
              </a:ext>
            </a:extLst>
          </p:cNvPr>
          <p:cNvSpPr>
            <a:spLocks noGrp="1"/>
          </p:cNvSpPr>
          <p:nvPr>
            <p:ph idx="4294967295"/>
          </p:nvPr>
        </p:nvSpPr>
        <p:spPr>
          <a:xfrm>
            <a:off x="769938" y="1825625"/>
            <a:ext cx="9745662"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https://github.com/AlekhyaMachiraju-lab/testrepo/blob/main/app.py</a:t>
            </a:r>
            <a:endParaRPr lang="en-US" dirty="0"/>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https://github.com/AlekhyaMachiraju-lab/testrepo/blob/main/Machine%20Learning%20Prediction.ipynb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6" name="Slide Number Placeholder 4">
            <a:extLst>
              <a:ext uri="{FF2B5EF4-FFF2-40B4-BE49-F238E27FC236}">
                <a16:creationId xmlns:a16="http://schemas.microsoft.com/office/drawing/2014/main" id="{836EF9F2-9C44-44BB-AC42-80D3944DCDC4}"/>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17</a:t>
            </a:fld>
            <a:endParaRPr lang="en-US"/>
          </a:p>
        </p:txBody>
      </p:sp>
      <p:sp>
        <p:nvSpPr>
          <p:cNvPr id="7" name="Content Placeholder 2">
            <a:extLst>
              <a:ext uri="{FF2B5EF4-FFF2-40B4-BE49-F238E27FC236}">
                <a16:creationId xmlns:a16="http://schemas.microsoft.com/office/drawing/2014/main" id="{44F907A0-0848-46A2-AAAB-90ACCF371621}"/>
              </a:ext>
            </a:extLst>
          </p:cNvPr>
          <p:cNvSpPr txBox="1">
            <a:spLocks/>
          </p:cNvSpPr>
          <p:nvPr/>
        </p:nvSpPr>
        <p:spPr>
          <a:xfrm>
            <a:off x="864973" y="1220017"/>
            <a:ext cx="10592999" cy="96715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8631B5F-27F3-4CDF-B44E-6BC458093EB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9" name="Picture 8">
            <a:extLst>
              <a:ext uri="{FF2B5EF4-FFF2-40B4-BE49-F238E27FC236}">
                <a16:creationId xmlns:a16="http://schemas.microsoft.com/office/drawing/2014/main" id="{B1278DD8-A0EC-429F-994B-F2125CFE998E}"/>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useBgFill="1">
        <p:nvSpPr>
          <p:cNvPr id="6" name="Rectangle 5">
            <a:extLst>
              <a:ext uri="{FF2B5EF4-FFF2-40B4-BE49-F238E27FC236}">
                <a16:creationId xmlns:a16="http://schemas.microsoft.com/office/drawing/2014/main" id="{5ADBC01B-78F1-43C0-9E45-97B4E48DA7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542A00D5-E627-4728-A288-801E15EBB698}"/>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8" name="sketch line">
            <a:extLst>
              <a:ext uri="{FF2B5EF4-FFF2-40B4-BE49-F238E27FC236}">
                <a16:creationId xmlns:a16="http://schemas.microsoft.com/office/drawing/2014/main" id="{AFA39C05-8901-4386-9D81-8E8E049E1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4">
            <a:extLst>
              <a:ext uri="{FF2B5EF4-FFF2-40B4-BE49-F238E27FC236}">
                <a16:creationId xmlns:a16="http://schemas.microsoft.com/office/drawing/2014/main" id="{4B7ADE7F-C759-4382-B686-330A5C909E3A}"/>
              </a:ext>
            </a:extLst>
          </p:cNvPr>
          <p:cNvSpPr txBox="1">
            <a:spLocks/>
          </p:cNvSpPr>
          <p:nvPr/>
        </p:nvSpPr>
        <p:spPr>
          <a:xfrm>
            <a:off x="8610600"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chemeClr val="tx1">
                    <a:tint val="75000"/>
                  </a:schemeClr>
                </a:solidFill>
                <a:latin typeface="+mn-lt"/>
              </a:rPr>
              <a:pPr>
                <a:spcAft>
                  <a:spcPts val="600"/>
                </a:spcAft>
              </a:pPr>
              <a:t>18</a:t>
            </a:fld>
            <a:endParaRPr lang="en-US" sz="1200">
              <a:solidFill>
                <a:schemeClr val="tx1">
                  <a:tint val="75000"/>
                </a:schemeClr>
              </a:solidFill>
              <a:latin typeface="+mn-lt"/>
            </a:endParaRPr>
          </a:p>
        </p:txBody>
      </p:sp>
      <p:pic>
        <p:nvPicPr>
          <p:cNvPr id="10" name="Picture 9">
            <a:extLst>
              <a:ext uri="{FF2B5EF4-FFF2-40B4-BE49-F238E27FC236}">
                <a16:creationId xmlns:a16="http://schemas.microsoft.com/office/drawing/2014/main" id="{0944FD3A-A06A-4F16-BB60-65EBE78342AE}"/>
              </a:ext>
            </a:extLst>
          </p:cNvPr>
          <p:cNvPicPr>
            <a:picLocks noChangeAspect="1"/>
          </p:cNvPicPr>
          <p:nvPr/>
        </p:nvPicPr>
        <p:blipFill>
          <a:blip r:embed="rId3"/>
          <a:stretch>
            <a:fillRect/>
          </a:stretch>
        </p:blipFill>
        <p:spPr>
          <a:xfrm>
            <a:off x="4481565" y="3179605"/>
            <a:ext cx="6872235" cy="2406755"/>
          </a:xfrm>
          <a:prstGeom prst="rect">
            <a:avLst/>
          </a:prstGeom>
        </p:spPr>
      </p:pic>
      <p:pic>
        <p:nvPicPr>
          <p:cNvPr id="11" name="Picture 10">
            <a:extLst>
              <a:ext uri="{FF2B5EF4-FFF2-40B4-BE49-F238E27FC236}">
                <a16:creationId xmlns:a16="http://schemas.microsoft.com/office/drawing/2014/main" id="{CDB74A40-9057-4D05-B015-8A4441046C79}"/>
              </a:ext>
            </a:extLst>
          </p:cNvPr>
          <p:cNvPicPr>
            <a:picLocks noChangeAspect="1"/>
          </p:cNvPicPr>
          <p:nvPr/>
        </p:nvPicPr>
        <p:blipFill>
          <a:blip r:embed="rId4"/>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6" name="Rectangle 5">
            <a:extLst>
              <a:ext uri="{FF2B5EF4-FFF2-40B4-BE49-F238E27FC236}">
                <a16:creationId xmlns:a16="http://schemas.microsoft.com/office/drawing/2014/main" id="{6ABC5DB8-DB74-4D78-816C-1C6A57A960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B0A1C179-BA33-4E77-927B-097DB2484127}"/>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8" name="Content Placeholder 2">
            <a:extLst>
              <a:ext uri="{FF2B5EF4-FFF2-40B4-BE49-F238E27FC236}">
                <a16:creationId xmlns:a16="http://schemas.microsoft.com/office/drawing/2014/main" id="{60322858-1FFF-4B28-A779-AA9FEC05E943}"/>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9" name="Group 8">
            <a:extLst>
              <a:ext uri="{FF2B5EF4-FFF2-40B4-BE49-F238E27FC236}">
                <a16:creationId xmlns:a16="http://schemas.microsoft.com/office/drawing/2014/main" id="{6DB84EED-3916-448C-9585-1D7A3CE2A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0" name="Isosceles Triangle 9">
              <a:extLst>
                <a:ext uri="{FF2B5EF4-FFF2-40B4-BE49-F238E27FC236}">
                  <a16:creationId xmlns:a16="http://schemas.microsoft.com/office/drawing/2014/main" id="{7A911039-BDFD-4CC7-B94E-7E5B2921E0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AE26903-2AED-4ECE-A05C-8F502E9E0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 name="Picture 11">
            <a:extLst>
              <a:ext uri="{FF2B5EF4-FFF2-40B4-BE49-F238E27FC236}">
                <a16:creationId xmlns:a16="http://schemas.microsoft.com/office/drawing/2014/main" id="{D5146E14-224D-4120-B6F7-B2F1BED87D29}"/>
              </a:ext>
            </a:extLst>
          </p:cNvPr>
          <p:cNvPicPr>
            <a:picLocks noChangeAspect="1"/>
          </p:cNvPicPr>
          <p:nvPr/>
        </p:nvPicPr>
        <p:blipFill>
          <a:blip r:embed="rId3"/>
          <a:stretch>
            <a:fillRect/>
          </a:stretch>
        </p:blipFill>
        <p:spPr>
          <a:xfrm>
            <a:off x="4967973" y="2244294"/>
            <a:ext cx="6580559" cy="3439266"/>
          </a:xfrm>
          <a:prstGeom prst="rect">
            <a:avLst/>
          </a:prstGeom>
        </p:spPr>
      </p:pic>
      <p:grpSp>
        <p:nvGrpSpPr>
          <p:cNvPr id="13" name="Group 12">
            <a:extLst>
              <a:ext uri="{FF2B5EF4-FFF2-40B4-BE49-F238E27FC236}">
                <a16:creationId xmlns:a16="http://schemas.microsoft.com/office/drawing/2014/main" id="{5509616E-85A0-4C02-A235-FF4839D681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 name="Rectangle 13">
              <a:extLst>
                <a:ext uri="{FF2B5EF4-FFF2-40B4-BE49-F238E27FC236}">
                  <a16:creationId xmlns:a16="http://schemas.microsoft.com/office/drawing/2014/main" id="{F3CF93A8-32B0-4D1E-A467-23699B623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FFFFA230-256F-407B-A792-E1D2F90DD5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Slide Number Placeholder 4">
            <a:extLst>
              <a:ext uri="{FF2B5EF4-FFF2-40B4-BE49-F238E27FC236}">
                <a16:creationId xmlns:a16="http://schemas.microsoft.com/office/drawing/2014/main" id="{93D73057-5FA8-4FE5-8942-C196340CA995}"/>
              </a:ext>
            </a:extLst>
          </p:cNvPr>
          <p:cNvSpPr txBox="1">
            <a:spLocks/>
          </p:cNvSpPr>
          <p:nvPr/>
        </p:nvSpPr>
        <p:spPr>
          <a:xfrm>
            <a:off x="8805333"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329070"/>
            <a:ext cx="10499069" cy="518868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dirty="0">
                <a:solidFill>
                  <a:srgbClr val="24292F"/>
                </a:solidFill>
                <a:latin typeface="+mn-lt"/>
              </a:rPr>
              <a:t>The </a:t>
            </a:r>
            <a:r>
              <a:rPr lang="en-US" sz="2400" b="0" i="0" dirty="0">
                <a:solidFill>
                  <a:srgbClr val="24292F"/>
                </a:solidFill>
                <a:effectLst/>
                <a:latin typeface="+mn-lt"/>
              </a:rPr>
              <a:t>SpaceX project used the Data Science methodology involving data collection, data wrangling, exploratory data analysis, data visualization, model development, model evaluation, and reporting the results.</a:t>
            </a:r>
          </a:p>
          <a:p>
            <a:pPr marL="0" indent="0">
              <a:lnSpc>
                <a:spcPct val="100000"/>
              </a:lnSpc>
              <a:spcBef>
                <a:spcPts val="1400"/>
              </a:spcBef>
              <a:buNone/>
            </a:pPr>
            <a:endParaRPr lang="en-US" sz="3600" b="1" dirty="0">
              <a:solidFill>
                <a:schemeClr val="accent1"/>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Slide Number Placeholder 4">
            <a:extLst>
              <a:ext uri="{FF2B5EF4-FFF2-40B4-BE49-F238E27FC236}">
                <a16:creationId xmlns:a16="http://schemas.microsoft.com/office/drawing/2014/main" id="{28312A1C-FCF6-4DAF-A9E0-5C50C557F22A}"/>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20</a:t>
            </a:fld>
            <a:endParaRPr lang="en-US"/>
          </a:p>
        </p:txBody>
      </p:sp>
      <p:sp>
        <p:nvSpPr>
          <p:cNvPr id="7" name="Content Placeholder 2">
            <a:extLst>
              <a:ext uri="{FF2B5EF4-FFF2-40B4-BE49-F238E27FC236}">
                <a16:creationId xmlns:a16="http://schemas.microsoft.com/office/drawing/2014/main" id="{BBD76FDA-3759-4342-A3F3-3D03C138B1E3}"/>
              </a:ext>
            </a:extLst>
          </p:cNvPr>
          <p:cNvSpPr txBox="1">
            <a:spLocks/>
          </p:cNvSpPr>
          <p:nvPr/>
        </p:nvSpPr>
        <p:spPr>
          <a:xfrm>
            <a:off x="552893" y="1775637"/>
            <a:ext cx="10800907" cy="446842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20629CBC-A97D-48FA-8833-79DD051E4DC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9" name="Picture 8">
            <a:extLst>
              <a:ext uri="{FF2B5EF4-FFF2-40B4-BE49-F238E27FC236}">
                <a16:creationId xmlns:a16="http://schemas.microsoft.com/office/drawing/2014/main" id="{F14132BC-55E4-4C26-8C03-1DB6F2820B7A}"/>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6" name="Slide Number Placeholder 4">
            <a:extLst>
              <a:ext uri="{FF2B5EF4-FFF2-40B4-BE49-F238E27FC236}">
                <a16:creationId xmlns:a16="http://schemas.microsoft.com/office/drawing/2014/main" id="{49293630-0982-407A-BEA9-E4EF85685FE4}"/>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21</a:t>
            </a:fld>
            <a:endParaRPr lang="en-US"/>
          </a:p>
        </p:txBody>
      </p:sp>
      <p:sp>
        <p:nvSpPr>
          <p:cNvPr id="7" name="Content Placeholder 2">
            <a:extLst>
              <a:ext uri="{FF2B5EF4-FFF2-40B4-BE49-F238E27FC236}">
                <a16:creationId xmlns:a16="http://schemas.microsoft.com/office/drawing/2014/main" id="{7791BD52-4517-4B63-806D-5216E15010C1}"/>
              </a:ext>
            </a:extLst>
          </p:cNvPr>
          <p:cNvSpPr txBox="1">
            <a:spLocks/>
          </p:cNvSpPr>
          <p:nvPr/>
        </p:nvSpPr>
        <p:spPr>
          <a:xfrm>
            <a:off x="929498" y="2507762"/>
            <a:ext cx="10687961"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6202BF4C-3B75-4430-AE9E-C0E4F40B2B7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9" name="Picture 8">
            <a:extLst>
              <a:ext uri="{FF2B5EF4-FFF2-40B4-BE49-F238E27FC236}">
                <a16:creationId xmlns:a16="http://schemas.microsoft.com/office/drawing/2014/main" id="{F3BF91B3-9232-47A3-83C8-B610AE0D80A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6" name="Rectangle 5">
            <a:extLst>
              <a:ext uri="{FF2B5EF4-FFF2-40B4-BE49-F238E27FC236}">
                <a16:creationId xmlns:a16="http://schemas.microsoft.com/office/drawing/2014/main" id="{CD9BE62D-A639-4D96-A3C2-4DC755CE3F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DEEE35E6-D028-4417-9E70-DD7F30E18B14}"/>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8" name="Content Placeholder 2">
            <a:extLst>
              <a:ext uri="{FF2B5EF4-FFF2-40B4-BE49-F238E27FC236}">
                <a16:creationId xmlns:a16="http://schemas.microsoft.com/office/drawing/2014/main" id="{BA4E3554-0D95-4A95-891D-66B7D6DCF75B}"/>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9" name="Group 8">
            <a:extLst>
              <a:ext uri="{FF2B5EF4-FFF2-40B4-BE49-F238E27FC236}">
                <a16:creationId xmlns:a16="http://schemas.microsoft.com/office/drawing/2014/main" id="{128A0E49-5FCE-47CA-AE87-F9129B6A524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0" name="Isosceles Triangle 9">
              <a:extLst>
                <a:ext uri="{FF2B5EF4-FFF2-40B4-BE49-F238E27FC236}">
                  <a16:creationId xmlns:a16="http://schemas.microsoft.com/office/drawing/2014/main" id="{8D322313-741F-4E20-93DC-49CFAE1EE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94A111F-1A25-4AB2-9AF8-700FE7C5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DA32C20E-4B75-4714-A9CB-A870F8CC1C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3" name="Rectangle 12">
              <a:extLst>
                <a:ext uri="{FF2B5EF4-FFF2-40B4-BE49-F238E27FC236}">
                  <a16:creationId xmlns:a16="http://schemas.microsoft.com/office/drawing/2014/main" id="{806379E5-247F-4D69-86C1-B2C24FA87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2B95E54F-B293-4A02-9D7E-2E654F4D6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Slide Number Placeholder 4">
            <a:extLst>
              <a:ext uri="{FF2B5EF4-FFF2-40B4-BE49-F238E27FC236}">
                <a16:creationId xmlns:a16="http://schemas.microsoft.com/office/drawing/2014/main" id="{06B561C0-B195-4D06-8FF3-0366B5C8B784}"/>
              </a:ext>
            </a:extLst>
          </p:cNvPr>
          <p:cNvSpPr txBox="1">
            <a:spLocks/>
          </p:cNvSpPr>
          <p:nvPr/>
        </p:nvSpPr>
        <p:spPr>
          <a:xfrm>
            <a:off x="8805333"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chemeClr val="tx1">
                    <a:tint val="75000"/>
                  </a:schemeClr>
                </a:solidFill>
                <a:latin typeface="+mn-lt"/>
              </a:rPr>
              <a:pPr>
                <a:spcAft>
                  <a:spcPts val="600"/>
                </a:spcAft>
              </a:pPr>
              <a:t>22</a:t>
            </a:fld>
            <a:endParaRPr lang="en-US" sz="1200">
              <a:solidFill>
                <a:schemeClr val="tx1">
                  <a:tint val="75000"/>
                </a:schemeClr>
              </a:solidFill>
              <a:latin typeface="+mn-lt"/>
            </a:endParaRPr>
          </a:p>
        </p:txBody>
      </p:sp>
      <p:pic>
        <p:nvPicPr>
          <p:cNvPr id="16" name="Picture 15">
            <a:extLst>
              <a:ext uri="{FF2B5EF4-FFF2-40B4-BE49-F238E27FC236}">
                <a16:creationId xmlns:a16="http://schemas.microsoft.com/office/drawing/2014/main" id="{B63E1899-5A57-4C13-B805-4F27F2B4F4A9}"/>
              </a:ext>
            </a:extLst>
          </p:cNvPr>
          <p:cNvPicPr>
            <a:picLocks noChangeAspect="1"/>
          </p:cNvPicPr>
          <p:nvPr/>
        </p:nvPicPr>
        <p:blipFill>
          <a:blip r:embed="rId3"/>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6" name="Rectangle 5">
            <a:extLst>
              <a:ext uri="{FF2B5EF4-FFF2-40B4-BE49-F238E27FC236}">
                <a16:creationId xmlns:a16="http://schemas.microsoft.com/office/drawing/2014/main" id="{54D84C53-14DD-4465-AD0F-D678380201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C046765D-3B3E-4115-9E1C-416C902D523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8" name="Content Placeholder 2">
            <a:extLst>
              <a:ext uri="{FF2B5EF4-FFF2-40B4-BE49-F238E27FC236}">
                <a16:creationId xmlns:a16="http://schemas.microsoft.com/office/drawing/2014/main" id="{27BFE90A-3120-41E2-8901-AA990A2DD791}"/>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a:latin typeface="Abadi" panose="020B0604020104020204" pitchFamily="34" charset="0"/>
              </a:rPr>
              <a:t>We used the key word </a:t>
            </a:r>
            <a:r>
              <a:rPr lang="en-US" sz="2200" b="1">
                <a:latin typeface="Abadi" panose="020B0604020104020204" pitchFamily="34" charset="0"/>
              </a:rPr>
              <a:t>DISTINCT</a:t>
            </a:r>
            <a:r>
              <a:rPr lang="en-US" sz="2200">
                <a:latin typeface="Abadi" panose="020B0604020104020204" pitchFamily="34" charset="0"/>
              </a:rPr>
              <a:t> to show only unique launch sites from the SpaceX data.</a:t>
            </a:r>
          </a:p>
          <a:p>
            <a:pPr>
              <a:spcBef>
                <a:spcPts val="1400"/>
              </a:spcBef>
            </a:pPr>
            <a:endParaRPr lang="en-US" sz="2000" dirty="0"/>
          </a:p>
        </p:txBody>
      </p:sp>
      <p:grpSp>
        <p:nvGrpSpPr>
          <p:cNvPr id="9" name="Group 8">
            <a:extLst>
              <a:ext uri="{FF2B5EF4-FFF2-40B4-BE49-F238E27FC236}">
                <a16:creationId xmlns:a16="http://schemas.microsoft.com/office/drawing/2014/main" id="{FE1AA21D-BCE0-4DDC-8BFE-A91842BB7E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0" name="Isosceles Triangle 9">
              <a:extLst>
                <a:ext uri="{FF2B5EF4-FFF2-40B4-BE49-F238E27FC236}">
                  <a16:creationId xmlns:a16="http://schemas.microsoft.com/office/drawing/2014/main" id="{B8F15E87-E45B-4386-9E2C-EC82F9A59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7A8E613-ABA7-481D-BB5B-EC3890F3C8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 name="Picture 11">
            <a:extLst>
              <a:ext uri="{FF2B5EF4-FFF2-40B4-BE49-F238E27FC236}">
                <a16:creationId xmlns:a16="http://schemas.microsoft.com/office/drawing/2014/main" id="{0C7897DF-8179-49ED-9CB5-DEB3D559F82F}"/>
              </a:ext>
            </a:extLst>
          </p:cNvPr>
          <p:cNvPicPr>
            <a:picLocks noChangeAspect="1"/>
          </p:cNvPicPr>
          <p:nvPr/>
        </p:nvPicPr>
        <p:blipFill>
          <a:blip r:embed="rId3"/>
          <a:stretch>
            <a:fillRect/>
          </a:stretch>
        </p:blipFill>
        <p:spPr>
          <a:xfrm>
            <a:off x="5295320" y="2196715"/>
            <a:ext cx="6253212" cy="3534424"/>
          </a:xfrm>
          <a:prstGeom prst="rect">
            <a:avLst/>
          </a:prstGeom>
        </p:spPr>
      </p:pic>
      <p:grpSp>
        <p:nvGrpSpPr>
          <p:cNvPr id="13" name="Group 12">
            <a:extLst>
              <a:ext uri="{FF2B5EF4-FFF2-40B4-BE49-F238E27FC236}">
                <a16:creationId xmlns:a16="http://schemas.microsoft.com/office/drawing/2014/main" id="{E0C114B7-051D-482C-A2AD-D997DBE13E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 name="Rectangle 13">
              <a:extLst>
                <a:ext uri="{FF2B5EF4-FFF2-40B4-BE49-F238E27FC236}">
                  <a16:creationId xmlns:a16="http://schemas.microsoft.com/office/drawing/2014/main" id="{E846E17B-B346-45AA-BEA7-F67CF96A34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83CAC476-A18A-43A5-8D15-6938B47987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Slide Number Placeholder 4">
            <a:extLst>
              <a:ext uri="{FF2B5EF4-FFF2-40B4-BE49-F238E27FC236}">
                <a16:creationId xmlns:a16="http://schemas.microsoft.com/office/drawing/2014/main" id="{02FB56AD-17B7-4CEC-B797-4B2549DA9225}"/>
              </a:ext>
            </a:extLst>
          </p:cNvPr>
          <p:cNvSpPr txBox="1">
            <a:spLocks/>
          </p:cNvSpPr>
          <p:nvPr/>
        </p:nvSpPr>
        <p:spPr>
          <a:xfrm>
            <a:off x="8805333"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6" name="Slide Number Placeholder 3">
            <a:extLst>
              <a:ext uri="{FF2B5EF4-FFF2-40B4-BE49-F238E27FC236}">
                <a16:creationId xmlns:a16="http://schemas.microsoft.com/office/drawing/2014/main" id="{D226992E-9E65-4BEF-A947-5ACC50EA77F5}"/>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24</a:t>
            </a:fld>
            <a:endParaRPr lang="en-US"/>
          </a:p>
        </p:txBody>
      </p:sp>
      <p:sp>
        <p:nvSpPr>
          <p:cNvPr id="7" name="Content Placeholder 4">
            <a:extLst>
              <a:ext uri="{FF2B5EF4-FFF2-40B4-BE49-F238E27FC236}">
                <a16:creationId xmlns:a16="http://schemas.microsoft.com/office/drawing/2014/main" id="{ABFF5FF8-B72E-4E8C-83DD-F55884052FC4}"/>
              </a:ext>
            </a:extLst>
          </p:cNvPr>
          <p:cNvSpPr txBox="1">
            <a:spLocks/>
          </p:cNvSpPr>
          <p:nvPr/>
        </p:nvSpPr>
        <p:spPr>
          <a:xfrm>
            <a:off x="770010" y="1825625"/>
            <a:ext cx="10222887" cy="412299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571BD93-37F9-4A2C-88FD-DF9A83237F8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9" name="Picture 8">
            <a:extLst>
              <a:ext uri="{FF2B5EF4-FFF2-40B4-BE49-F238E27FC236}">
                <a16:creationId xmlns:a16="http://schemas.microsoft.com/office/drawing/2014/main" id="{534FCCAC-D729-481A-AF8E-FDF18A372056}"/>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Slide Number Placeholder 3">
            <a:extLst>
              <a:ext uri="{FF2B5EF4-FFF2-40B4-BE49-F238E27FC236}">
                <a16:creationId xmlns:a16="http://schemas.microsoft.com/office/drawing/2014/main" id="{AADB5F1A-10C9-4769-BE38-C5E36BF54161}"/>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25</a:t>
            </a:fld>
            <a:endParaRPr lang="en-US"/>
          </a:p>
        </p:txBody>
      </p:sp>
      <p:sp>
        <p:nvSpPr>
          <p:cNvPr id="7" name="Content Placeholder 4">
            <a:extLst>
              <a:ext uri="{FF2B5EF4-FFF2-40B4-BE49-F238E27FC236}">
                <a16:creationId xmlns:a16="http://schemas.microsoft.com/office/drawing/2014/main" id="{9C1C3BED-861A-424E-84FB-2465B4282AD4}"/>
              </a:ext>
            </a:extLst>
          </p:cNvPr>
          <p:cNvSpPr txBox="1">
            <a:spLocks/>
          </p:cNvSpPr>
          <p:nvPr/>
        </p:nvSpPr>
        <p:spPr>
          <a:xfrm>
            <a:off x="855071" y="1775637"/>
            <a:ext cx="9745589" cy="479473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8" name="Title 1">
            <a:extLst>
              <a:ext uri="{FF2B5EF4-FFF2-40B4-BE49-F238E27FC236}">
                <a16:creationId xmlns:a16="http://schemas.microsoft.com/office/drawing/2014/main" id="{8AC83690-A964-43FE-83D6-24A09EAA95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9" name="Picture 8">
            <a:extLst>
              <a:ext uri="{FF2B5EF4-FFF2-40B4-BE49-F238E27FC236}">
                <a16:creationId xmlns:a16="http://schemas.microsoft.com/office/drawing/2014/main" id="{B7784428-5409-492C-A037-33B9C1E75408}"/>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7" name="Content Placeholder 4">
            <a:extLst>
              <a:ext uri="{FF2B5EF4-FFF2-40B4-BE49-F238E27FC236}">
                <a16:creationId xmlns:a16="http://schemas.microsoft.com/office/drawing/2014/main" id="{DC40F044-793C-4361-8DE8-1F3AD982E049}"/>
              </a:ext>
            </a:extLst>
          </p:cNvPr>
          <p:cNvSpPr txBox="1">
            <a:spLocks/>
          </p:cNvSpPr>
          <p:nvPr/>
        </p:nvSpPr>
        <p:spPr>
          <a:xfrm>
            <a:off x="648931" y="2438400"/>
            <a:ext cx="3505494" cy="37854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8" name="Rectangle 7">
            <a:extLst>
              <a:ext uri="{FF2B5EF4-FFF2-40B4-BE49-F238E27FC236}">
                <a16:creationId xmlns:a16="http://schemas.microsoft.com/office/drawing/2014/main" id="{B40ABA64-90CA-4A54-8A4A-915129B4C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9">
            <a:extLst>
              <a:ext uri="{FF2B5EF4-FFF2-40B4-BE49-F238E27FC236}">
                <a16:creationId xmlns:a16="http://schemas.microsoft.com/office/drawing/2014/main" id="{59DE0EC2-D5E5-456D-A5D2-E084010CEE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6FE89FB7-7CB3-4CAE-9754-8A841059EDED}"/>
              </a:ext>
            </a:extLst>
          </p:cNvPr>
          <p:cNvPicPr>
            <a:picLocks noChangeAspect="1"/>
          </p:cNvPicPr>
          <p:nvPr/>
        </p:nvPicPr>
        <p:blipFill>
          <a:blip r:embed="rId3"/>
          <a:stretch>
            <a:fillRect/>
          </a:stretch>
        </p:blipFill>
        <p:spPr>
          <a:xfrm>
            <a:off x="5405862" y="2217937"/>
            <a:ext cx="6019331" cy="2418879"/>
          </a:xfrm>
          <a:prstGeom prst="rect">
            <a:avLst/>
          </a:prstGeom>
          <a:effectLst/>
        </p:spPr>
      </p:pic>
      <p:sp>
        <p:nvSpPr>
          <p:cNvPr id="11" name="Slide Number Placeholder 3">
            <a:extLst>
              <a:ext uri="{FF2B5EF4-FFF2-40B4-BE49-F238E27FC236}">
                <a16:creationId xmlns:a16="http://schemas.microsoft.com/office/drawing/2014/main" id="{0693BFF1-0EC4-48C6-8FDB-99C86E0A82F8}"/>
              </a:ext>
            </a:extLst>
          </p:cNvPr>
          <p:cNvSpPr txBox="1">
            <a:spLocks/>
          </p:cNvSpPr>
          <p:nvPr/>
        </p:nvSpPr>
        <p:spPr>
          <a:xfrm>
            <a:off x="8610600"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rgbClr val="303030"/>
                </a:solidFill>
                <a:latin typeface="+mn-lt"/>
              </a:rPr>
              <a:pPr>
                <a:spcAft>
                  <a:spcPts val="600"/>
                </a:spcAft>
              </a:pPr>
              <a:t>26</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6" name="Rectangle 5">
            <a:extLst>
              <a:ext uri="{FF2B5EF4-FFF2-40B4-BE49-F238E27FC236}">
                <a16:creationId xmlns:a16="http://schemas.microsoft.com/office/drawing/2014/main" id="{B5BBE1F6-EB68-44BA-BEE6-A70FC4C17A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E61389C-770A-4CA6-95C7-57669C417CDF}"/>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8" name="Content Placeholder 4">
            <a:extLst>
              <a:ext uri="{FF2B5EF4-FFF2-40B4-BE49-F238E27FC236}">
                <a16:creationId xmlns:a16="http://schemas.microsoft.com/office/drawing/2014/main" id="{397A91E1-2C8E-4D46-ABF9-7FA71DB5206A}"/>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1800">
                <a:latin typeface="Abadi" panose="020B0604020104020204" pitchFamily="34" charset="0"/>
              </a:rPr>
              <a:t>We observed that the dates of the first successful landing outcome on ground pad was 22</a:t>
            </a:r>
            <a:r>
              <a:rPr lang="en-US" sz="1800" baseline="30000">
                <a:latin typeface="Abadi" panose="020B0604020104020204" pitchFamily="34" charset="0"/>
              </a:rPr>
              <a:t>nd</a:t>
            </a:r>
            <a:r>
              <a:rPr lang="en-US" sz="1800">
                <a:latin typeface="Abadi" panose="020B0604020104020204" pitchFamily="34" charset="0"/>
              </a:rPr>
              <a:t> December 2015</a:t>
            </a:r>
            <a:endParaRPr lang="en-US" sz="1800" dirty="0">
              <a:latin typeface="Abadi" panose="020B0604020104020204" pitchFamily="34" charset="0"/>
            </a:endParaRPr>
          </a:p>
        </p:txBody>
      </p:sp>
      <p:grpSp>
        <p:nvGrpSpPr>
          <p:cNvPr id="9" name="Group 8">
            <a:extLst>
              <a:ext uri="{FF2B5EF4-FFF2-40B4-BE49-F238E27FC236}">
                <a16:creationId xmlns:a16="http://schemas.microsoft.com/office/drawing/2014/main" id="{65949525-A764-413F-BE2A-149B9FEAF0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0" name="Isosceles Triangle 9">
              <a:extLst>
                <a:ext uri="{FF2B5EF4-FFF2-40B4-BE49-F238E27FC236}">
                  <a16:creationId xmlns:a16="http://schemas.microsoft.com/office/drawing/2014/main" id="{E473AC20-6FAF-4951-A3E0-7002455332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1EAC058-CE7C-4934-809E-60683E72DE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 name="Picture 11">
            <a:extLst>
              <a:ext uri="{FF2B5EF4-FFF2-40B4-BE49-F238E27FC236}">
                <a16:creationId xmlns:a16="http://schemas.microsoft.com/office/drawing/2014/main" id="{443CD52C-2A97-43ED-BAF4-76A9E4613FC8}"/>
              </a:ext>
            </a:extLst>
          </p:cNvPr>
          <p:cNvPicPr>
            <a:picLocks noChangeAspect="1"/>
          </p:cNvPicPr>
          <p:nvPr/>
        </p:nvPicPr>
        <p:blipFill>
          <a:blip r:embed="rId3"/>
          <a:stretch>
            <a:fillRect/>
          </a:stretch>
        </p:blipFill>
        <p:spPr>
          <a:xfrm>
            <a:off x="5295320" y="2716765"/>
            <a:ext cx="6253212" cy="2494323"/>
          </a:xfrm>
          <a:prstGeom prst="rect">
            <a:avLst/>
          </a:prstGeom>
        </p:spPr>
      </p:pic>
      <p:grpSp>
        <p:nvGrpSpPr>
          <p:cNvPr id="13" name="Group 12">
            <a:extLst>
              <a:ext uri="{FF2B5EF4-FFF2-40B4-BE49-F238E27FC236}">
                <a16:creationId xmlns:a16="http://schemas.microsoft.com/office/drawing/2014/main" id="{5349BF57-FF9D-4ABF-9DC0-1D3FD959A4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 name="Rectangle 13">
              <a:extLst>
                <a:ext uri="{FF2B5EF4-FFF2-40B4-BE49-F238E27FC236}">
                  <a16:creationId xmlns:a16="http://schemas.microsoft.com/office/drawing/2014/main" id="{8B4A2FD5-F816-4BD3-A333-4B5B0F8181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CD77ABBB-D003-4FFF-9BE1-0889F01723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Slide Number Placeholder 3">
            <a:extLst>
              <a:ext uri="{FF2B5EF4-FFF2-40B4-BE49-F238E27FC236}">
                <a16:creationId xmlns:a16="http://schemas.microsoft.com/office/drawing/2014/main" id="{A1311566-5B83-4560-BAB4-8F0DC8968C32}"/>
              </a:ext>
            </a:extLst>
          </p:cNvPr>
          <p:cNvSpPr txBox="1">
            <a:spLocks/>
          </p:cNvSpPr>
          <p:nvPr/>
        </p:nvSpPr>
        <p:spPr>
          <a:xfrm>
            <a:off x="8805333"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chemeClr val="tx1">
                    <a:tint val="75000"/>
                  </a:schemeClr>
                </a:solidFill>
                <a:latin typeface="+mn-lt"/>
              </a:rPr>
              <a:pPr>
                <a:spcAft>
                  <a:spcPts val="600"/>
                </a:spcAft>
              </a:pPr>
              <a:t>27</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6" name="Rectangle 5">
            <a:extLst>
              <a:ext uri="{FF2B5EF4-FFF2-40B4-BE49-F238E27FC236}">
                <a16:creationId xmlns:a16="http://schemas.microsoft.com/office/drawing/2014/main" id="{26C2E142-4761-412F-96D7-69BA8E5A9A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84C8E9D6-E721-405C-B7CD-8E8FF4C7A9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9" name="Rectangle 8">
              <a:extLst>
                <a:ext uri="{FF2B5EF4-FFF2-40B4-BE49-F238E27FC236}">
                  <a16:creationId xmlns:a16="http://schemas.microsoft.com/office/drawing/2014/main" id="{7E72BFE0-D072-4873-8EAC-3FC5353F11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5D1C5F3A-B508-46DB-922A-7A43944EA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Title 1">
            <a:extLst>
              <a:ext uri="{FF2B5EF4-FFF2-40B4-BE49-F238E27FC236}">
                <a16:creationId xmlns:a16="http://schemas.microsoft.com/office/drawing/2014/main" id="{7E8AF0EC-00F0-4C20-A0EA-7A31F5765E10}"/>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12" name="Picture 11">
            <a:extLst>
              <a:ext uri="{FF2B5EF4-FFF2-40B4-BE49-F238E27FC236}">
                <a16:creationId xmlns:a16="http://schemas.microsoft.com/office/drawing/2014/main" id="{242B7C2F-CA07-44AC-8F68-EC6FAA6B1B6D}"/>
              </a:ext>
            </a:extLst>
          </p:cNvPr>
          <p:cNvPicPr>
            <a:picLocks noChangeAspect="1"/>
          </p:cNvPicPr>
          <p:nvPr/>
        </p:nvPicPr>
        <p:blipFill>
          <a:blip r:embed="rId3"/>
          <a:stretch>
            <a:fillRect/>
          </a:stretch>
        </p:blipFill>
        <p:spPr>
          <a:xfrm>
            <a:off x="643467" y="1782981"/>
            <a:ext cx="6253214" cy="4284116"/>
          </a:xfrm>
          <a:prstGeom prst="rect">
            <a:avLst/>
          </a:prstGeom>
        </p:spPr>
      </p:pic>
      <p:sp>
        <p:nvSpPr>
          <p:cNvPr id="13" name="Content Placeholder 4">
            <a:extLst>
              <a:ext uri="{FF2B5EF4-FFF2-40B4-BE49-F238E27FC236}">
                <a16:creationId xmlns:a16="http://schemas.microsoft.com/office/drawing/2014/main" id="{137BBCDF-FB2C-434E-B479-AC77A585624D}"/>
              </a:ext>
            </a:extLst>
          </p:cNvPr>
          <p:cNvSpPr txBox="1">
            <a:spLocks/>
          </p:cNvSpPr>
          <p:nvPr/>
        </p:nvSpPr>
        <p:spPr>
          <a:xfrm>
            <a:off x="7544052" y="1782981"/>
            <a:ext cx="4004479"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a:latin typeface="Abadi" panose="020B0604020104020204" pitchFamily="34" charset="0"/>
              </a:rPr>
              <a:t>We used the </a:t>
            </a:r>
            <a:r>
              <a:rPr lang="en-US" sz="2000" b="1">
                <a:latin typeface="Abadi" panose="020B0604020104020204" pitchFamily="34" charset="0"/>
              </a:rPr>
              <a:t>WHERE</a:t>
            </a:r>
            <a:r>
              <a:rPr lang="en-US" sz="2000">
                <a:latin typeface="Abadi" panose="020B0604020104020204" pitchFamily="34" charset="0"/>
              </a:rPr>
              <a:t> clause to filter for boosters which have successfully landed on drone ship and applied the </a:t>
            </a:r>
            <a:r>
              <a:rPr lang="en-US" sz="2000" b="1">
                <a:latin typeface="Abadi" panose="020B0604020104020204" pitchFamily="34" charset="0"/>
              </a:rPr>
              <a:t>AND</a:t>
            </a:r>
            <a:r>
              <a:rPr lang="en-US" sz="200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14" name="Slide Number Placeholder 3">
            <a:extLst>
              <a:ext uri="{FF2B5EF4-FFF2-40B4-BE49-F238E27FC236}">
                <a16:creationId xmlns:a16="http://schemas.microsoft.com/office/drawing/2014/main" id="{11B32CCF-EE68-4D81-A856-E1C97FDF6F9A}"/>
              </a:ext>
            </a:extLst>
          </p:cNvPr>
          <p:cNvSpPr txBox="1">
            <a:spLocks/>
          </p:cNvSpPr>
          <p:nvPr/>
        </p:nvSpPr>
        <p:spPr>
          <a:xfrm>
            <a:off x="8805332"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grpSp>
        <p:nvGrpSpPr>
          <p:cNvPr id="15" name="Group 14">
            <a:extLst>
              <a:ext uri="{FF2B5EF4-FFF2-40B4-BE49-F238E27FC236}">
                <a16:creationId xmlns:a16="http://schemas.microsoft.com/office/drawing/2014/main" id="{843BC4C4-5FC5-4E2D-A756-D3E4CD25F8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16" name="Isosceles Triangle 15">
              <a:extLst>
                <a:ext uri="{FF2B5EF4-FFF2-40B4-BE49-F238E27FC236}">
                  <a16:creationId xmlns:a16="http://schemas.microsoft.com/office/drawing/2014/main" id="{50E0DA95-FB13-4D91-8561-93B99CD6F2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2964BA6-3F7A-4BB1-9A47-19B1661C6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6" name="Rectangle 5">
            <a:extLst>
              <a:ext uri="{FF2B5EF4-FFF2-40B4-BE49-F238E27FC236}">
                <a16:creationId xmlns:a16="http://schemas.microsoft.com/office/drawing/2014/main" id="{CCB3170C-25D1-446A-B6A1-2F81A188B2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72726663-BA80-486B-969E-29A385F4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8" name="Rectangle 7">
              <a:extLst>
                <a:ext uri="{FF2B5EF4-FFF2-40B4-BE49-F238E27FC236}">
                  <a16:creationId xmlns:a16="http://schemas.microsoft.com/office/drawing/2014/main" id="{43935DBA-C4B6-4AFA-8234-525658054D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id="{E7AB2EB1-5A53-487C-9A26-DFDA2EE8F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tle 1">
            <a:extLst>
              <a:ext uri="{FF2B5EF4-FFF2-40B4-BE49-F238E27FC236}">
                <a16:creationId xmlns:a16="http://schemas.microsoft.com/office/drawing/2014/main" id="{D009EFD6-CC2B-4770-A1C9-D2C998DE6E50}"/>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11" name="Content Placeholder 4">
            <a:extLst>
              <a:ext uri="{FF2B5EF4-FFF2-40B4-BE49-F238E27FC236}">
                <a16:creationId xmlns:a16="http://schemas.microsoft.com/office/drawing/2014/main" id="{4A8B85E1-26EA-4177-A6A5-725E4C85533C}"/>
              </a:ext>
            </a:extLst>
          </p:cNvPr>
          <p:cNvSpPr txBox="1">
            <a:spLocks/>
          </p:cNvSpPr>
          <p:nvPr/>
        </p:nvSpPr>
        <p:spPr>
          <a:xfrm>
            <a:off x="7544052" y="1782981"/>
            <a:ext cx="4004479"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a:latin typeface="Abadi" panose="020B0604020104020204" pitchFamily="34" charset="0"/>
              </a:rPr>
              <a:t>We used wildcard like ‘%’ to filter for </a:t>
            </a:r>
            <a:r>
              <a:rPr lang="en-US" sz="2000" b="1">
                <a:latin typeface="Abadi" panose="020B0604020104020204" pitchFamily="34" charset="0"/>
              </a:rPr>
              <a:t>WHERE</a:t>
            </a:r>
            <a:r>
              <a:rPr lang="en-US" sz="2000">
                <a:latin typeface="Abadi" panose="020B0604020104020204" pitchFamily="34" charset="0"/>
              </a:rPr>
              <a:t> MissionOutcome was a success or a failure. </a:t>
            </a:r>
          </a:p>
          <a:p>
            <a:pPr>
              <a:spcBef>
                <a:spcPts val="1400"/>
              </a:spcBef>
            </a:pPr>
            <a:endParaRPr lang="en-US" sz="2000" dirty="0"/>
          </a:p>
        </p:txBody>
      </p:sp>
      <p:sp>
        <p:nvSpPr>
          <p:cNvPr id="12" name="Slide Number Placeholder 3">
            <a:extLst>
              <a:ext uri="{FF2B5EF4-FFF2-40B4-BE49-F238E27FC236}">
                <a16:creationId xmlns:a16="http://schemas.microsoft.com/office/drawing/2014/main" id="{74CE252E-77B0-4258-BCC8-8B021469BB27}"/>
              </a:ext>
            </a:extLst>
          </p:cNvPr>
          <p:cNvSpPr txBox="1">
            <a:spLocks/>
          </p:cNvSpPr>
          <p:nvPr/>
        </p:nvSpPr>
        <p:spPr>
          <a:xfrm>
            <a:off x="8805332"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3" name="Group 12">
            <a:extLst>
              <a:ext uri="{FF2B5EF4-FFF2-40B4-BE49-F238E27FC236}">
                <a16:creationId xmlns:a16="http://schemas.microsoft.com/office/drawing/2014/main" id="{5A631C98-2761-4B22-AB6C-105FE9C755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14" name="Isosceles Triangle 13">
              <a:extLst>
                <a:ext uri="{FF2B5EF4-FFF2-40B4-BE49-F238E27FC236}">
                  <a16:creationId xmlns:a16="http://schemas.microsoft.com/office/drawing/2014/main" id="{E079E5F8-9293-4540-8F12-08AC5C032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15B2072-90D2-440E-BDC7-BA4B945E3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6" name="Picture 15">
            <a:extLst>
              <a:ext uri="{FF2B5EF4-FFF2-40B4-BE49-F238E27FC236}">
                <a16:creationId xmlns:a16="http://schemas.microsoft.com/office/drawing/2014/main" id="{5934EFD2-310D-4438-84C5-FB619CB73EBA}"/>
              </a:ext>
            </a:extLst>
          </p:cNvPr>
          <p:cNvPicPr>
            <a:picLocks noChangeAspect="1"/>
          </p:cNvPicPr>
          <p:nvPr/>
        </p:nvPicPr>
        <p:blipFill>
          <a:blip r:embed="rId3"/>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67292"/>
            <a:ext cx="10499275" cy="48520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3600" b="1" dirty="0">
              <a:solidFill>
                <a:schemeClr val="accent1"/>
              </a:solidFill>
              <a:latin typeface="+mn-lt"/>
            </a:endParaRPr>
          </a:p>
          <a:p>
            <a:pPr marL="0" indent="0">
              <a:lnSpc>
                <a:spcPct val="100000"/>
              </a:lnSpc>
              <a:spcBef>
                <a:spcPts val="1400"/>
              </a:spcBef>
              <a:buNone/>
            </a:pPr>
            <a:r>
              <a:rPr lang="en-US" sz="2400" dirty="0">
                <a:solidFill>
                  <a:srgbClr val="24292F"/>
                </a:solidFill>
                <a:latin typeface="+mn-lt"/>
              </a:rPr>
              <a:t>In this modern age of science</a:t>
            </a:r>
            <a:r>
              <a:rPr lang="en-US" sz="2400" b="0" i="0" dirty="0">
                <a:solidFill>
                  <a:srgbClr val="24292F"/>
                </a:solidFill>
                <a:effectLst/>
                <a:latin typeface="+mn-lt"/>
              </a:rPr>
              <a:t> Virgin Galactic is providing suborbital spaceflights. Rocket Lab is a small satellite provider. Blue Origin manufactures sub-orbital and orbital reusable rockets. </a:t>
            </a:r>
            <a:r>
              <a:rPr lang="en-US" sz="2400" dirty="0">
                <a:solidFill>
                  <a:srgbClr val="24292F"/>
                </a:solidFill>
                <a:latin typeface="+mn-lt"/>
              </a:rPr>
              <a:t>T</a:t>
            </a:r>
            <a:r>
              <a:rPr lang="en-US" sz="2400" b="0" i="0" dirty="0">
                <a:solidFill>
                  <a:srgbClr val="24292F"/>
                </a:solidFill>
                <a:effectLst/>
                <a:latin typeface="+mn-lt"/>
              </a:rPr>
              <a:t>he most successful is SpaceX. SpaceX’s accomplishments include Sending spacecraft to the International Space Station. Starlink, a satellite internet constellation providing satellite Internet access. Sending manned missions to Space. One reason SpaceX can do this is the rocket launches are relatively inexpensive. SpaceX advertises Falcon 9 rocket launches on its website with a cost of 62 million dollars; other providers cost upwards of 165 million dollars each, much of the savings is because SpaceX can reuse the first stage.</a:t>
            </a:r>
            <a:endParaRPr lang="en-US" sz="2400" dirty="0">
              <a:solidFill>
                <a:schemeClr val="accent3">
                  <a:lumMod val="25000"/>
                </a:schemeClr>
              </a:solidFill>
              <a:latin typeface="+mn-lt"/>
            </a:endParaRP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useBgFill="1">
        <p:nvSpPr>
          <p:cNvPr id="6" name="Rectangle 5">
            <a:extLst>
              <a:ext uri="{FF2B5EF4-FFF2-40B4-BE49-F238E27FC236}">
                <a16:creationId xmlns:a16="http://schemas.microsoft.com/office/drawing/2014/main" id="{53FAC2E9-F51B-45F7-8869-D6EB285CA3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a:extLst>
              <a:ext uri="{FF2B5EF4-FFF2-40B4-BE49-F238E27FC236}">
                <a16:creationId xmlns:a16="http://schemas.microsoft.com/office/drawing/2014/main" id="{A5DF56EA-EFB2-4995-8F82-46E85DA5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Title 1">
            <a:extLst>
              <a:ext uri="{FF2B5EF4-FFF2-40B4-BE49-F238E27FC236}">
                <a16:creationId xmlns:a16="http://schemas.microsoft.com/office/drawing/2014/main" id="{AE1A3261-7608-46BD-B0D8-47154D47D26E}"/>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9" name="Content Placeholder 4">
            <a:extLst>
              <a:ext uri="{FF2B5EF4-FFF2-40B4-BE49-F238E27FC236}">
                <a16:creationId xmlns:a16="http://schemas.microsoft.com/office/drawing/2014/main" id="{30B05460-8FFA-4D39-A9A7-65CF7698F32D}"/>
              </a:ext>
            </a:extLst>
          </p:cNvPr>
          <p:cNvSpPr txBox="1">
            <a:spLocks/>
          </p:cNvSpPr>
          <p:nvPr/>
        </p:nvSpPr>
        <p:spPr>
          <a:xfrm>
            <a:off x="862366" y="2194102"/>
            <a:ext cx="3427001" cy="39085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1700">
                <a:latin typeface="Abadi" panose="020B0604020104020204" pitchFamily="34" charset="0"/>
              </a:rPr>
              <a:t>We determined the booster that have carried the maximum payload using a subquery in the </a:t>
            </a:r>
            <a:r>
              <a:rPr lang="en-US" sz="1700" b="1">
                <a:latin typeface="Abadi" panose="020B0604020104020204" pitchFamily="34" charset="0"/>
              </a:rPr>
              <a:t>WHERE</a:t>
            </a:r>
            <a:r>
              <a:rPr lang="en-US" sz="1700">
                <a:latin typeface="Abadi" panose="020B0604020104020204" pitchFamily="34" charset="0"/>
              </a:rPr>
              <a:t> clause and the </a:t>
            </a:r>
            <a:r>
              <a:rPr lang="en-US" sz="1700" b="1">
                <a:latin typeface="Abadi" panose="020B0604020104020204" pitchFamily="34" charset="0"/>
              </a:rPr>
              <a:t>MAX() </a:t>
            </a:r>
            <a:r>
              <a:rPr lang="en-US" sz="1700">
                <a:latin typeface="Abadi" panose="020B0604020104020204" pitchFamily="34" charset="0"/>
              </a:rPr>
              <a:t>function.</a:t>
            </a:r>
            <a:endParaRPr lang="en-US" sz="1700" dirty="0">
              <a:latin typeface="Abadi" panose="020B0604020104020204" pitchFamily="34" charset="0"/>
            </a:endParaRPr>
          </a:p>
        </p:txBody>
      </p:sp>
      <p:pic>
        <p:nvPicPr>
          <p:cNvPr id="10" name="Picture 9">
            <a:extLst>
              <a:ext uri="{FF2B5EF4-FFF2-40B4-BE49-F238E27FC236}">
                <a16:creationId xmlns:a16="http://schemas.microsoft.com/office/drawing/2014/main" id="{644BD95B-1F5E-4D64-AA88-514FD6DA2EE7}"/>
              </a:ext>
            </a:extLst>
          </p:cNvPr>
          <p:cNvPicPr>
            <a:picLocks noChangeAspect="1"/>
          </p:cNvPicPr>
          <p:nvPr/>
        </p:nvPicPr>
        <p:blipFill>
          <a:blip r:embed="rId3"/>
          <a:stretch>
            <a:fillRect/>
          </a:stretch>
        </p:blipFill>
        <p:spPr>
          <a:xfrm>
            <a:off x="5445457" y="963426"/>
            <a:ext cx="6155141" cy="4954888"/>
          </a:xfrm>
          <a:prstGeom prst="rect">
            <a:avLst/>
          </a:prstGeom>
        </p:spPr>
      </p:pic>
      <p:sp>
        <p:nvSpPr>
          <p:cNvPr id="11" name="Slide Number Placeholder 3">
            <a:extLst>
              <a:ext uri="{FF2B5EF4-FFF2-40B4-BE49-F238E27FC236}">
                <a16:creationId xmlns:a16="http://schemas.microsoft.com/office/drawing/2014/main" id="{813B9814-BBA7-44EE-804F-52E95294758B}"/>
              </a:ext>
            </a:extLst>
          </p:cNvPr>
          <p:cNvSpPr txBox="1">
            <a:spLocks/>
          </p:cNvSpPr>
          <p:nvPr/>
        </p:nvSpPr>
        <p:spPr>
          <a:xfrm>
            <a:off x="8610600"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000" smtClean="0">
                <a:solidFill>
                  <a:schemeClr val="tx1">
                    <a:lumMod val="50000"/>
                    <a:lumOff val="50000"/>
                  </a:schemeClr>
                </a:solidFill>
                <a:latin typeface="+mn-lt"/>
              </a:rPr>
              <a:pPr>
                <a:spcAft>
                  <a:spcPts val="600"/>
                </a:spcAft>
              </a:pPr>
              <a:t>30</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6" name="Slide Number Placeholder 3">
            <a:extLst>
              <a:ext uri="{FF2B5EF4-FFF2-40B4-BE49-F238E27FC236}">
                <a16:creationId xmlns:a16="http://schemas.microsoft.com/office/drawing/2014/main" id="{BA7BF96D-32C0-4069-9B58-13255D5A8A1A}"/>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31</a:t>
            </a:fld>
            <a:endParaRPr lang="en-US" dirty="0"/>
          </a:p>
        </p:txBody>
      </p:sp>
      <p:sp>
        <p:nvSpPr>
          <p:cNvPr id="7" name="Content Placeholder 4">
            <a:extLst>
              <a:ext uri="{FF2B5EF4-FFF2-40B4-BE49-F238E27FC236}">
                <a16:creationId xmlns:a16="http://schemas.microsoft.com/office/drawing/2014/main" id="{71A54E8D-574C-4BE2-8801-BC8F8CFB267D}"/>
              </a:ext>
            </a:extLst>
          </p:cNvPr>
          <p:cNvSpPr txBox="1">
            <a:spLocks/>
          </p:cNvSpPr>
          <p:nvPr/>
        </p:nvSpPr>
        <p:spPr>
          <a:xfrm>
            <a:off x="1223205" y="1674235"/>
            <a:ext cx="9745589" cy="435133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B9D7667A-AC8A-4DE2-A996-949375CD820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9" name="Picture 8">
            <a:extLst>
              <a:ext uri="{FF2B5EF4-FFF2-40B4-BE49-F238E27FC236}">
                <a16:creationId xmlns:a16="http://schemas.microsoft.com/office/drawing/2014/main" id="{87E71069-7BF2-419F-9D83-0B2959720455}"/>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6" name="Rectangle 5">
            <a:extLst>
              <a:ext uri="{FF2B5EF4-FFF2-40B4-BE49-F238E27FC236}">
                <a16:creationId xmlns:a16="http://schemas.microsoft.com/office/drawing/2014/main" id="{CFBF7DED-97B9-4BAD-9B6B-DA59A7C87C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D61A5961-AD59-47C8-9D29-D3B9E526C0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8" name="Rectangle 7">
              <a:extLst>
                <a:ext uri="{FF2B5EF4-FFF2-40B4-BE49-F238E27FC236}">
                  <a16:creationId xmlns:a16="http://schemas.microsoft.com/office/drawing/2014/main" id="{5E75A8DB-8D70-47D3-955E-BCB6853C2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id="{AA1F5962-ED0E-4D50-8D6A-0064FC5CD5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tle 1">
            <a:extLst>
              <a:ext uri="{FF2B5EF4-FFF2-40B4-BE49-F238E27FC236}">
                <a16:creationId xmlns:a16="http://schemas.microsoft.com/office/drawing/2014/main" id="{3A1D1880-4000-4C31-83DD-D1EF0B67F2F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11" name="Content Placeholder 4">
            <a:extLst>
              <a:ext uri="{FF2B5EF4-FFF2-40B4-BE49-F238E27FC236}">
                <a16:creationId xmlns:a16="http://schemas.microsoft.com/office/drawing/2014/main" id="{C4751F79-7A65-40F6-AC50-E08A085526B8}"/>
              </a:ext>
            </a:extLst>
          </p:cNvPr>
          <p:cNvSpPr txBox="1">
            <a:spLocks/>
          </p:cNvSpPr>
          <p:nvPr/>
        </p:nvSpPr>
        <p:spPr>
          <a:xfrm>
            <a:off x="7544052" y="1782981"/>
            <a:ext cx="4004479"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a:latin typeface="Abadi" panose="020B0604020104020204" pitchFamily="34" charset="0"/>
              </a:rPr>
              <a:t>We selected Landing outcomes and the </a:t>
            </a:r>
            <a:r>
              <a:rPr lang="en-US" sz="2000" b="1">
                <a:latin typeface="Abadi" panose="020B0604020104020204" pitchFamily="34" charset="0"/>
              </a:rPr>
              <a:t>COUNT</a:t>
            </a:r>
            <a:r>
              <a:rPr lang="en-US" sz="2000">
                <a:latin typeface="Abadi" panose="020B0604020104020204" pitchFamily="34" charset="0"/>
              </a:rPr>
              <a:t> of landing outcomes from the data and used the </a:t>
            </a:r>
            <a:r>
              <a:rPr lang="en-US" sz="2000" b="1">
                <a:latin typeface="Abadi" panose="020B0604020104020204" pitchFamily="34" charset="0"/>
              </a:rPr>
              <a:t>WHERE</a:t>
            </a:r>
            <a:r>
              <a:rPr lang="en-US" sz="2000">
                <a:latin typeface="Abadi" panose="020B0604020104020204" pitchFamily="34" charset="0"/>
              </a:rPr>
              <a:t> clause to filter for landing outcomes </a:t>
            </a:r>
            <a:r>
              <a:rPr lang="en-US" sz="2000" b="1">
                <a:latin typeface="Abadi" panose="020B0604020104020204" pitchFamily="34" charset="0"/>
              </a:rPr>
              <a:t>BETWEEN</a:t>
            </a:r>
            <a:r>
              <a:rPr lang="en-US" sz="2000">
                <a:latin typeface="Abadi" panose="020B0604020104020204" pitchFamily="34" charset="0"/>
              </a:rPr>
              <a:t> 2010-06-04 to 2010-03-20.</a:t>
            </a:r>
          </a:p>
          <a:p>
            <a:pPr>
              <a:spcBef>
                <a:spcPts val="1400"/>
              </a:spcBef>
            </a:pPr>
            <a:r>
              <a:rPr lang="en-US" sz="2000">
                <a:latin typeface="Abadi" panose="020B0604020104020204" pitchFamily="34" charset="0"/>
              </a:rPr>
              <a:t>We applied the </a:t>
            </a:r>
            <a:r>
              <a:rPr lang="en-US" sz="2000" b="1">
                <a:latin typeface="Abadi" panose="020B0604020104020204" pitchFamily="34" charset="0"/>
              </a:rPr>
              <a:t>GROUP BY </a:t>
            </a:r>
            <a:r>
              <a:rPr lang="en-US" sz="2000">
                <a:latin typeface="Abadi" panose="020B0604020104020204" pitchFamily="34" charset="0"/>
              </a:rPr>
              <a:t>clause to group the landing outcomes and the </a:t>
            </a:r>
            <a:r>
              <a:rPr lang="en-US" sz="2000" b="1">
                <a:latin typeface="Abadi" panose="020B0604020104020204" pitchFamily="34" charset="0"/>
              </a:rPr>
              <a:t>ORDER BY </a:t>
            </a:r>
            <a:r>
              <a:rPr lang="en-US" sz="2000">
                <a:latin typeface="Abadi" panose="020B0604020104020204" pitchFamily="34" charset="0"/>
              </a:rPr>
              <a:t>clause to order the grouped landing outcome in descending order.</a:t>
            </a:r>
          </a:p>
          <a:p>
            <a:pPr>
              <a:spcBef>
                <a:spcPts val="1400"/>
              </a:spcBef>
            </a:pPr>
            <a:endParaRPr lang="en-US" sz="2000" dirty="0"/>
          </a:p>
        </p:txBody>
      </p:sp>
      <p:sp>
        <p:nvSpPr>
          <p:cNvPr id="12" name="Slide Number Placeholder 3">
            <a:extLst>
              <a:ext uri="{FF2B5EF4-FFF2-40B4-BE49-F238E27FC236}">
                <a16:creationId xmlns:a16="http://schemas.microsoft.com/office/drawing/2014/main" id="{5C87E931-EE9D-4C4B-8997-99B922705A3A}"/>
              </a:ext>
            </a:extLst>
          </p:cNvPr>
          <p:cNvSpPr txBox="1">
            <a:spLocks/>
          </p:cNvSpPr>
          <p:nvPr/>
        </p:nvSpPr>
        <p:spPr>
          <a:xfrm>
            <a:off x="8805332"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chemeClr val="tx1">
                    <a:tint val="75000"/>
                  </a:schemeClr>
                </a:solidFill>
                <a:latin typeface="+mn-lt"/>
              </a:rPr>
              <a:pPr>
                <a:spcAft>
                  <a:spcPts val="600"/>
                </a:spcAft>
              </a:pPr>
              <a:t>32</a:t>
            </a:fld>
            <a:endParaRPr lang="en-US" sz="1200">
              <a:solidFill>
                <a:schemeClr val="tx1">
                  <a:tint val="75000"/>
                </a:schemeClr>
              </a:solidFill>
              <a:latin typeface="+mn-lt"/>
            </a:endParaRPr>
          </a:p>
        </p:txBody>
      </p:sp>
      <p:grpSp>
        <p:nvGrpSpPr>
          <p:cNvPr id="13" name="Group 12">
            <a:extLst>
              <a:ext uri="{FF2B5EF4-FFF2-40B4-BE49-F238E27FC236}">
                <a16:creationId xmlns:a16="http://schemas.microsoft.com/office/drawing/2014/main" id="{1D13DD95-9390-4246-A81B-AE93184D0A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14" name="Isosceles Triangle 13">
              <a:extLst>
                <a:ext uri="{FF2B5EF4-FFF2-40B4-BE49-F238E27FC236}">
                  <a16:creationId xmlns:a16="http://schemas.microsoft.com/office/drawing/2014/main" id="{827D4872-D670-4EF0-B7D8-CAEC1959A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A768C03-0171-4207-B5BC-021B7AC409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6" name="Picture 15">
            <a:extLst>
              <a:ext uri="{FF2B5EF4-FFF2-40B4-BE49-F238E27FC236}">
                <a16:creationId xmlns:a16="http://schemas.microsoft.com/office/drawing/2014/main" id="{8A7E463B-1C75-45BF-9200-31E6B6693A7E}"/>
              </a:ext>
            </a:extLst>
          </p:cNvPr>
          <p:cNvPicPr>
            <a:picLocks noChangeAspect="1"/>
          </p:cNvPicPr>
          <p:nvPr/>
        </p:nvPicPr>
        <p:blipFill>
          <a:blip r:embed="rId3"/>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
        <p:nvSpPr>
          <p:cNvPr id="6" name="Slide Number Placeholder 2">
            <a:extLst>
              <a:ext uri="{FF2B5EF4-FFF2-40B4-BE49-F238E27FC236}">
                <a16:creationId xmlns:a16="http://schemas.microsoft.com/office/drawing/2014/main" id="{93602181-6DB8-424C-92C9-6B4CE984577D}"/>
              </a:ext>
            </a:extLst>
          </p:cNvPr>
          <p:cNvSpPr txBox="1">
            <a:spLocks/>
          </p:cNvSpPr>
          <p:nvPr/>
        </p:nvSpPr>
        <p:spPr>
          <a:xfrm>
            <a:off x="8714772" y="8295681"/>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34</a:t>
            </a:fld>
            <a:endParaRPr lang="en-US"/>
          </a:p>
        </p:txBody>
      </p:sp>
      <p:pic>
        <p:nvPicPr>
          <p:cNvPr id="7" name="Content Placeholder 5">
            <a:extLst>
              <a:ext uri="{FF2B5EF4-FFF2-40B4-BE49-F238E27FC236}">
                <a16:creationId xmlns:a16="http://schemas.microsoft.com/office/drawing/2014/main" id="{DEB8AC25-4F9C-4EC3-A01E-165D345B4FBB}"/>
              </a:ext>
            </a:extLst>
          </p:cNvPr>
          <p:cNvPicPr>
            <a:picLocks noChangeAspect="1"/>
          </p:cNvPicPr>
          <p:nvPr/>
        </p:nvPicPr>
        <p:blipFill>
          <a:blip r:embed="rId3"/>
          <a:stretch>
            <a:fillRect/>
          </a:stretch>
        </p:blipFill>
        <p:spPr>
          <a:xfrm>
            <a:off x="734028" y="2054804"/>
            <a:ext cx="10515600" cy="4717035"/>
          </a:xfrm>
          <a:prstGeom prst="rect">
            <a:avLst/>
          </a:prstGeom>
        </p:spPr>
      </p:pic>
      <p:sp>
        <p:nvSpPr>
          <p:cNvPr id="8" name="Title 1">
            <a:extLst>
              <a:ext uri="{FF2B5EF4-FFF2-40B4-BE49-F238E27FC236}">
                <a16:creationId xmlns:a16="http://schemas.microsoft.com/office/drawing/2014/main" id="{2C0908C8-4CFC-45F0-83F6-C635EF3B5101}"/>
              </a:ext>
            </a:extLst>
          </p:cNvPr>
          <p:cNvSpPr txBox="1">
            <a:spLocks/>
          </p:cNvSpPr>
          <p:nvPr/>
        </p:nvSpPr>
        <p:spPr>
          <a:xfrm>
            <a:off x="838200" y="150575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6" name="Slide Number Placeholder 2">
            <a:extLst>
              <a:ext uri="{FF2B5EF4-FFF2-40B4-BE49-F238E27FC236}">
                <a16:creationId xmlns:a16="http://schemas.microsoft.com/office/drawing/2014/main" id="{A45DA372-921A-45BB-851D-79C406F66377}"/>
              </a:ext>
            </a:extLst>
          </p:cNvPr>
          <p:cNvSpPr txBox="1">
            <a:spLocks/>
          </p:cNvSpPr>
          <p:nvPr/>
        </p:nvSpPr>
        <p:spPr>
          <a:xfrm>
            <a:off x="8867172" y="61779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35</a:t>
            </a:fld>
            <a:endParaRPr lang="en-US"/>
          </a:p>
        </p:txBody>
      </p:sp>
      <p:pic>
        <p:nvPicPr>
          <p:cNvPr id="7" name="Content Placeholder 3">
            <a:extLst>
              <a:ext uri="{FF2B5EF4-FFF2-40B4-BE49-F238E27FC236}">
                <a16:creationId xmlns:a16="http://schemas.microsoft.com/office/drawing/2014/main" id="{EC2BE839-2CDB-418B-AA73-DF64D2FB1EF7}"/>
              </a:ext>
            </a:extLst>
          </p:cNvPr>
          <p:cNvPicPr>
            <a:picLocks noChangeAspect="1"/>
          </p:cNvPicPr>
          <p:nvPr/>
        </p:nvPicPr>
        <p:blipFill>
          <a:blip r:embed="rId3"/>
          <a:stretch>
            <a:fillRect/>
          </a:stretch>
        </p:blipFill>
        <p:spPr>
          <a:xfrm>
            <a:off x="922411" y="1405872"/>
            <a:ext cx="10687962" cy="4772101"/>
          </a:xfrm>
          <a:prstGeom prst="rect">
            <a:avLst/>
          </a:prstGeom>
        </p:spPr>
      </p:pic>
      <p:sp>
        <p:nvSpPr>
          <p:cNvPr id="9" name="Title 1">
            <a:extLst>
              <a:ext uri="{FF2B5EF4-FFF2-40B4-BE49-F238E27FC236}">
                <a16:creationId xmlns:a16="http://schemas.microsoft.com/office/drawing/2014/main" id="{84AA4DA7-6807-4302-BDFE-40B95AC38977}"/>
              </a:ext>
            </a:extLst>
          </p:cNvPr>
          <p:cNvSpPr txBox="1">
            <a:spLocks/>
          </p:cNvSpPr>
          <p:nvPr/>
        </p:nvSpPr>
        <p:spPr>
          <a:xfrm>
            <a:off x="645964" y="202637"/>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dirty="0">
              <a:solidFill>
                <a:srgbClr val="0B49CB"/>
              </a:solidFill>
              <a:latin typeface="Abadi"/>
            </a:endParaRPr>
          </a:p>
        </p:txBody>
      </p:sp>
      <p:sp>
        <p:nvSpPr>
          <p:cNvPr id="6" name="Slide Number Placeholder 2">
            <a:extLst>
              <a:ext uri="{FF2B5EF4-FFF2-40B4-BE49-F238E27FC236}">
                <a16:creationId xmlns:a16="http://schemas.microsoft.com/office/drawing/2014/main" id="{5107F7EE-1E65-435C-8C83-8C6C9523A5C0}"/>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36</a:t>
            </a:fld>
            <a:endParaRPr lang="en-US"/>
          </a:p>
        </p:txBody>
      </p:sp>
      <p:pic>
        <p:nvPicPr>
          <p:cNvPr id="7" name="Content Placeholder 3">
            <a:extLst>
              <a:ext uri="{FF2B5EF4-FFF2-40B4-BE49-F238E27FC236}">
                <a16:creationId xmlns:a16="http://schemas.microsoft.com/office/drawing/2014/main" id="{6625E3E0-AE4F-433E-BE8F-5C9222343934}"/>
              </a:ext>
            </a:extLst>
          </p:cNvPr>
          <p:cNvPicPr>
            <a:picLocks noChangeAspect="1"/>
          </p:cNvPicPr>
          <p:nvPr/>
        </p:nvPicPr>
        <p:blipFill>
          <a:blip r:embed="rId3"/>
          <a:stretch>
            <a:fillRect/>
          </a:stretch>
        </p:blipFill>
        <p:spPr>
          <a:xfrm>
            <a:off x="770010" y="1362318"/>
            <a:ext cx="10092431" cy="5064893"/>
          </a:xfrm>
          <a:prstGeom prst="rect">
            <a:avLst/>
          </a:prstGeom>
        </p:spPr>
      </p:pic>
      <p:sp>
        <p:nvSpPr>
          <p:cNvPr id="9" name="Title 1">
            <a:extLst>
              <a:ext uri="{FF2B5EF4-FFF2-40B4-BE49-F238E27FC236}">
                <a16:creationId xmlns:a16="http://schemas.microsoft.com/office/drawing/2014/main" id="{FA36B100-3785-4C3D-880C-F7A2C4A7912F}"/>
              </a:ext>
            </a:extLst>
          </p:cNvPr>
          <p:cNvSpPr txBox="1">
            <a:spLocks/>
          </p:cNvSpPr>
          <p:nvPr/>
        </p:nvSpPr>
        <p:spPr>
          <a:xfrm>
            <a:off x="770011" y="51738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dirty="0">
              <a:solidFill>
                <a:srgbClr val="0B49CB"/>
              </a:solidFill>
              <a:latin typeface="Abadi"/>
            </a:endParaRPr>
          </a:p>
        </p:txBody>
      </p:sp>
      <p:pic>
        <p:nvPicPr>
          <p:cNvPr id="6" name="Content Placeholder 3">
            <a:extLst>
              <a:ext uri="{FF2B5EF4-FFF2-40B4-BE49-F238E27FC236}">
                <a16:creationId xmlns:a16="http://schemas.microsoft.com/office/drawing/2014/main" id="{F1BA1EF0-15E0-418A-B6EC-2A012D79A5B8}"/>
              </a:ext>
            </a:extLst>
          </p:cNvPr>
          <p:cNvPicPr>
            <a:picLocks noChangeAspect="1"/>
          </p:cNvPicPr>
          <p:nvPr/>
        </p:nvPicPr>
        <p:blipFill>
          <a:blip r:embed="rId3"/>
          <a:stretch>
            <a:fillRect/>
          </a:stretch>
        </p:blipFill>
        <p:spPr>
          <a:xfrm>
            <a:off x="752019" y="1454291"/>
            <a:ext cx="10687962" cy="4772101"/>
          </a:xfrm>
          <a:prstGeom prst="rect">
            <a:avLst/>
          </a:prstGeom>
        </p:spPr>
      </p:pic>
      <p:sp>
        <p:nvSpPr>
          <p:cNvPr id="7" name="Slide Number Placeholder 2">
            <a:extLst>
              <a:ext uri="{FF2B5EF4-FFF2-40B4-BE49-F238E27FC236}">
                <a16:creationId xmlns:a16="http://schemas.microsoft.com/office/drawing/2014/main" id="{A8BD658C-5DB4-459E-8F44-92A3A2C46149}"/>
              </a:ext>
            </a:extLst>
          </p:cNvPr>
          <p:cNvSpPr txBox="1">
            <a:spLocks/>
          </p:cNvSpPr>
          <p:nvPr/>
        </p:nvSpPr>
        <p:spPr>
          <a:xfrm>
            <a:off x="8714772" y="6226392"/>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38</a:t>
            </a:fld>
            <a:endParaRPr lang="en-US"/>
          </a:p>
        </p:txBody>
      </p:sp>
      <p:sp>
        <p:nvSpPr>
          <p:cNvPr id="9" name="Title 1">
            <a:extLst>
              <a:ext uri="{FF2B5EF4-FFF2-40B4-BE49-F238E27FC236}">
                <a16:creationId xmlns:a16="http://schemas.microsoft.com/office/drawing/2014/main" id="{F9C65FCE-54BF-4D47-ADD1-D505E89F853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dirty="0">
              <a:solidFill>
                <a:srgbClr val="0B49CB"/>
              </a:solidFill>
              <a:latin typeface="Abadi"/>
            </a:endParaRPr>
          </a:p>
        </p:txBody>
      </p:sp>
      <p:pic>
        <p:nvPicPr>
          <p:cNvPr id="6" name="Content Placeholder 3">
            <a:extLst>
              <a:ext uri="{FF2B5EF4-FFF2-40B4-BE49-F238E27FC236}">
                <a16:creationId xmlns:a16="http://schemas.microsoft.com/office/drawing/2014/main" id="{36281226-19FB-43CD-8461-CF3193712E2D}"/>
              </a:ext>
            </a:extLst>
          </p:cNvPr>
          <p:cNvPicPr>
            <a:picLocks noChangeAspect="1"/>
          </p:cNvPicPr>
          <p:nvPr/>
        </p:nvPicPr>
        <p:blipFill>
          <a:blip r:embed="rId3"/>
          <a:stretch>
            <a:fillRect/>
          </a:stretch>
        </p:blipFill>
        <p:spPr>
          <a:xfrm>
            <a:off x="1942347" y="1915604"/>
            <a:ext cx="7790783" cy="4440746"/>
          </a:xfrm>
          <a:prstGeom prst="rect">
            <a:avLst/>
          </a:prstGeom>
        </p:spPr>
      </p:pic>
      <p:sp>
        <p:nvSpPr>
          <p:cNvPr id="7" name="Slide Number Placeholder 2">
            <a:extLst>
              <a:ext uri="{FF2B5EF4-FFF2-40B4-BE49-F238E27FC236}">
                <a16:creationId xmlns:a16="http://schemas.microsoft.com/office/drawing/2014/main" id="{365FA54C-AE84-4A34-B841-821285279709}"/>
              </a:ext>
            </a:extLst>
          </p:cNvPr>
          <p:cNvSpPr txBox="1">
            <a:spLocks/>
          </p:cNvSpPr>
          <p:nvPr/>
        </p:nvSpPr>
        <p:spPr>
          <a:xfrm>
            <a:off x="8610600"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chemeClr val="tx1">
                    <a:tint val="75000"/>
                  </a:schemeClr>
                </a:solidFill>
                <a:latin typeface="+mn-lt"/>
              </a:rPr>
              <a:pPr>
                <a:spcAft>
                  <a:spcPts val="600"/>
                </a:spcAft>
              </a:pPr>
              <a:t>39</a:t>
            </a:fld>
            <a:endParaRPr lang="en-US" sz="1200">
              <a:solidFill>
                <a:schemeClr val="tx1">
                  <a:tint val="75000"/>
                </a:schemeClr>
              </a:solidFill>
              <a:latin typeface="+mn-lt"/>
            </a:endParaRPr>
          </a:p>
        </p:txBody>
      </p:sp>
      <p:sp>
        <p:nvSpPr>
          <p:cNvPr id="9" name="Title 1">
            <a:extLst>
              <a:ext uri="{FF2B5EF4-FFF2-40B4-BE49-F238E27FC236}">
                <a16:creationId xmlns:a16="http://schemas.microsoft.com/office/drawing/2014/main" id="{9C357240-8A06-43F3-B893-CDF957573089}"/>
              </a:ext>
            </a:extLst>
          </p:cNvPr>
          <p:cNvSpPr txBox="1">
            <a:spLocks/>
          </p:cNvSpPr>
          <p:nvPr/>
        </p:nvSpPr>
        <p:spPr>
          <a:xfrm>
            <a:off x="1103586" y="642976"/>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4</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dirty="0">
              <a:solidFill>
                <a:srgbClr val="0B49CB"/>
              </a:solidFill>
              <a:latin typeface="Abadi"/>
            </a:endParaRPr>
          </a:p>
        </p:txBody>
      </p:sp>
      <p:sp>
        <p:nvSpPr>
          <p:cNvPr id="6" name="Title 1">
            <a:extLst>
              <a:ext uri="{FF2B5EF4-FFF2-40B4-BE49-F238E27FC236}">
                <a16:creationId xmlns:a16="http://schemas.microsoft.com/office/drawing/2014/main" id="{59F40B82-F4E1-43D3-AA54-DFA19E818319}"/>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7" name="Rectangle 6">
            <a:extLst>
              <a:ext uri="{FF2B5EF4-FFF2-40B4-BE49-F238E27FC236}">
                <a16:creationId xmlns:a16="http://schemas.microsoft.com/office/drawing/2014/main" id="{4643A62B-8BC7-47D9-8883-24AB96417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8" name="Content Placeholder 3" descr="Graphical user interface, application&#10;&#10;Description automatically generated">
            <a:extLst>
              <a:ext uri="{FF2B5EF4-FFF2-40B4-BE49-F238E27FC236}">
                <a16:creationId xmlns:a16="http://schemas.microsoft.com/office/drawing/2014/main" id="{8B9749D0-E633-4340-9F47-B8CF3903E882}"/>
              </a:ext>
            </a:extLst>
          </p:cNvPr>
          <p:cNvPicPr>
            <a:picLocks noChangeAspect="1"/>
          </p:cNvPicPr>
          <p:nvPr/>
        </p:nvPicPr>
        <p:blipFill>
          <a:blip r:embed="rId3"/>
          <a:stretch>
            <a:fillRect/>
          </a:stretch>
        </p:blipFill>
        <p:spPr>
          <a:xfrm>
            <a:off x="838200" y="2191367"/>
            <a:ext cx="10515599" cy="3785614"/>
          </a:xfrm>
          <a:prstGeom prst="rect">
            <a:avLst/>
          </a:prstGeom>
        </p:spPr>
      </p:pic>
      <p:sp>
        <p:nvSpPr>
          <p:cNvPr id="9" name="Slide Number Placeholder 2">
            <a:extLst>
              <a:ext uri="{FF2B5EF4-FFF2-40B4-BE49-F238E27FC236}">
                <a16:creationId xmlns:a16="http://schemas.microsoft.com/office/drawing/2014/main" id="{155FA520-FC7E-4EB1-85B4-640FA085E6A4}"/>
              </a:ext>
            </a:extLst>
          </p:cNvPr>
          <p:cNvSpPr txBox="1">
            <a:spLocks/>
          </p:cNvSpPr>
          <p:nvPr/>
        </p:nvSpPr>
        <p:spPr>
          <a:xfrm>
            <a:off x="8610600"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1738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useBgFill="1">
        <p:nvSpPr>
          <p:cNvPr id="6" name="Rectangle 5">
            <a:extLst>
              <a:ext uri="{FF2B5EF4-FFF2-40B4-BE49-F238E27FC236}">
                <a16:creationId xmlns:a16="http://schemas.microsoft.com/office/drawing/2014/main" id="{F04FCFFF-59F9-4B94-AF37-F109A598F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 name="Rectangle 6">
            <a:extLst>
              <a:ext uri="{FF2B5EF4-FFF2-40B4-BE49-F238E27FC236}">
                <a16:creationId xmlns:a16="http://schemas.microsoft.com/office/drawing/2014/main" id="{69D3AD49-7EC3-4BB4-B1E5-53CC092B20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971C694E-EE2B-4344-8A3A-751EA57F1AA3}"/>
              </a:ext>
            </a:extLst>
          </p:cNvPr>
          <p:cNvSpPr txBox="1">
            <a:spLocks/>
          </p:cNvSpPr>
          <p:nvPr/>
        </p:nvSpPr>
        <p:spPr>
          <a:xfrm>
            <a:off x="1046746" y="586822"/>
            <a:ext cx="3560252" cy="500877"/>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0" name="Rectangle 9">
            <a:extLst>
              <a:ext uri="{FF2B5EF4-FFF2-40B4-BE49-F238E27FC236}">
                <a16:creationId xmlns:a16="http://schemas.microsoft.com/office/drawing/2014/main" id="{3B91426F-B6D2-42A8-8C06-71FFA623AC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1" name="Rectangle 10">
            <a:extLst>
              <a:ext uri="{FF2B5EF4-FFF2-40B4-BE49-F238E27FC236}">
                <a16:creationId xmlns:a16="http://schemas.microsoft.com/office/drawing/2014/main" id="{4F85EC44-B88E-4A37-A5DE-AC96ABDDDA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Content Placeholder 4">
            <a:extLst>
              <a:ext uri="{FF2B5EF4-FFF2-40B4-BE49-F238E27FC236}">
                <a16:creationId xmlns:a16="http://schemas.microsoft.com/office/drawing/2014/main" id="{7A9B725D-3CC7-4FB7-B454-EA1A09AF3D1D}"/>
              </a:ext>
            </a:extLst>
          </p:cNvPr>
          <p:cNvSpPr txBox="1">
            <a:spLocks/>
          </p:cNvSpPr>
          <p:nvPr/>
        </p:nvSpPr>
        <p:spPr>
          <a:xfrm>
            <a:off x="5343124" y="1259154"/>
            <a:ext cx="6002636" cy="164592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13" name="Picture 12">
            <a:extLst>
              <a:ext uri="{FF2B5EF4-FFF2-40B4-BE49-F238E27FC236}">
                <a16:creationId xmlns:a16="http://schemas.microsoft.com/office/drawing/2014/main" id="{2C5A8B83-7CE8-403F-AE0D-6D7B07D5C43D}"/>
              </a:ext>
            </a:extLst>
          </p:cNvPr>
          <p:cNvPicPr>
            <a:picLocks noChangeAspect="1"/>
          </p:cNvPicPr>
          <p:nvPr/>
        </p:nvPicPr>
        <p:blipFill>
          <a:blip r:embed="rId3"/>
          <a:stretch>
            <a:fillRect/>
          </a:stretch>
        </p:blipFill>
        <p:spPr>
          <a:xfrm>
            <a:off x="557784" y="2815221"/>
            <a:ext cx="11164824" cy="3321534"/>
          </a:xfrm>
          <a:prstGeom prst="rect">
            <a:avLst/>
          </a:prstGeom>
        </p:spPr>
      </p:pic>
      <p:sp>
        <p:nvSpPr>
          <p:cNvPr id="14" name="Slide Number Placeholder 3">
            <a:extLst>
              <a:ext uri="{FF2B5EF4-FFF2-40B4-BE49-F238E27FC236}">
                <a16:creationId xmlns:a16="http://schemas.microsoft.com/office/drawing/2014/main" id="{F562F346-8E87-4FA2-AB7E-39C9A2DABC92}"/>
              </a:ext>
            </a:extLst>
          </p:cNvPr>
          <p:cNvSpPr txBox="1">
            <a:spLocks/>
          </p:cNvSpPr>
          <p:nvPr/>
        </p:nvSpPr>
        <p:spPr>
          <a:xfrm>
            <a:off x="8610600" y="6356350"/>
            <a:ext cx="2743200"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075537C-CA84-1446-933C-8E9D027F9201}" type="slidenum">
              <a:rPr lang="en-US" sz="1200" smtClean="0">
                <a:solidFill>
                  <a:schemeClr val="tx1">
                    <a:lumMod val="50000"/>
                    <a:lumOff val="50000"/>
                  </a:schemeClr>
                </a:solidFill>
                <a:latin typeface="+mn-lt"/>
              </a:rPr>
              <a:pPr>
                <a:spcAft>
                  <a:spcPts val="600"/>
                </a:spcAft>
              </a:pPr>
              <a:t>42</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6" name="Slide Number Placeholder 3">
            <a:extLst>
              <a:ext uri="{FF2B5EF4-FFF2-40B4-BE49-F238E27FC236}">
                <a16:creationId xmlns:a16="http://schemas.microsoft.com/office/drawing/2014/main" id="{920BBF78-01CA-4EE8-BF43-B008138AED69}"/>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43</a:t>
            </a:fld>
            <a:endParaRPr lang="en-US"/>
          </a:p>
        </p:txBody>
      </p:sp>
      <p:sp>
        <p:nvSpPr>
          <p:cNvPr id="7" name="Content Placeholder 4">
            <a:extLst>
              <a:ext uri="{FF2B5EF4-FFF2-40B4-BE49-F238E27FC236}">
                <a16:creationId xmlns:a16="http://schemas.microsoft.com/office/drawing/2014/main" id="{38771D77-AD49-4FE2-99FF-3D82A69968A9}"/>
              </a:ext>
            </a:extLst>
          </p:cNvPr>
          <p:cNvSpPr txBox="1">
            <a:spLocks/>
          </p:cNvSpPr>
          <p:nvPr/>
        </p:nvSpPr>
        <p:spPr>
          <a:xfrm>
            <a:off x="734028" y="2414804"/>
            <a:ext cx="5791563"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8" name="Title 1">
            <a:extLst>
              <a:ext uri="{FF2B5EF4-FFF2-40B4-BE49-F238E27FC236}">
                <a16:creationId xmlns:a16="http://schemas.microsoft.com/office/drawing/2014/main" id="{AEED98D7-CDD4-4EE2-B5BE-2F008E4E2D7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0" name="Picture 9">
            <a:extLst>
              <a:ext uri="{FF2B5EF4-FFF2-40B4-BE49-F238E27FC236}">
                <a16:creationId xmlns:a16="http://schemas.microsoft.com/office/drawing/2014/main" id="{55F33862-3349-408F-BBE7-C51DC32F436C}"/>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6" name="Slide Number Placeholder 3">
            <a:extLst>
              <a:ext uri="{FF2B5EF4-FFF2-40B4-BE49-F238E27FC236}">
                <a16:creationId xmlns:a16="http://schemas.microsoft.com/office/drawing/2014/main" id="{0BC86CFC-9359-4D4A-9E32-646BCAE054F3}"/>
              </a:ext>
            </a:extLst>
          </p:cNvPr>
          <p:cNvSpPr txBox="1">
            <a:spLocks/>
          </p:cNvSpPr>
          <p:nvPr/>
        </p:nvSpPr>
        <p:spPr>
          <a:xfrm>
            <a:off x="8867172" y="61779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44</a:t>
            </a:fld>
            <a:endParaRPr lang="en-US"/>
          </a:p>
        </p:txBody>
      </p:sp>
      <p:sp>
        <p:nvSpPr>
          <p:cNvPr id="7" name="Content Placeholder 3">
            <a:extLst>
              <a:ext uri="{FF2B5EF4-FFF2-40B4-BE49-F238E27FC236}">
                <a16:creationId xmlns:a16="http://schemas.microsoft.com/office/drawing/2014/main" id="{953A7397-B48A-43E6-AEE6-264E456E833A}"/>
              </a:ext>
            </a:extLst>
          </p:cNvPr>
          <p:cNvSpPr txBox="1">
            <a:spLocks/>
          </p:cNvSpPr>
          <p:nvPr/>
        </p:nvSpPr>
        <p:spPr>
          <a:xfrm>
            <a:off x="922411" y="1659654"/>
            <a:ext cx="10515600" cy="451832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5</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66600"/>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a:lnSpc>
                <a:spcPct val="120000"/>
              </a:lnSpc>
              <a:spcBef>
                <a:spcPts val="1400"/>
              </a:spcBef>
            </a:pPr>
            <a:r>
              <a:rPr lang="en-US" sz="8800" dirty="0">
                <a:solidFill>
                  <a:schemeClr val="accent3">
                    <a:lumMod val="25000"/>
                  </a:schemeClr>
                </a:solidFill>
                <a:latin typeface="Abadi"/>
              </a:rPr>
              <a:t>SpaceX Rest API</a:t>
            </a:r>
          </a:p>
          <a:p>
            <a:pPr>
              <a:lnSpc>
                <a:spcPct val="120000"/>
              </a:lnSpc>
              <a:spcBef>
                <a:spcPts val="1400"/>
              </a:spcBef>
            </a:pPr>
            <a:r>
              <a:rPr lang="en-US" sz="8800" dirty="0">
                <a:solidFill>
                  <a:schemeClr val="accent3">
                    <a:lumMod val="25000"/>
                  </a:schemeClr>
                </a:solidFill>
                <a:latin typeface="Abadi"/>
              </a:rPr>
              <a:t>Web scrapping from </a:t>
            </a:r>
            <a:r>
              <a:rPr lang="en-US" sz="8800" dirty="0" err="1">
                <a:solidFill>
                  <a:schemeClr val="accent3">
                    <a:lumMod val="25000"/>
                  </a:schemeClr>
                </a:solidFill>
                <a:latin typeface="Abadi"/>
              </a:rPr>
              <a:t>wikipedia</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tx1">
                    <a:lumMod val="85000"/>
                    <a:lumOff val="15000"/>
                  </a:schemeClr>
                </a:solidFill>
                <a:latin typeface="Abadi"/>
              </a:rPr>
              <a:t>Cleaning of irrelevant data and null values.</a:t>
            </a:r>
          </a:p>
          <a:p>
            <a:pPr lvl="1">
              <a:lnSpc>
                <a:spcPct val="120000"/>
              </a:lnSpc>
              <a:spcBef>
                <a:spcPts val="1400"/>
              </a:spcBef>
            </a:pPr>
            <a:r>
              <a:rPr lang="en-US" sz="7600" dirty="0">
                <a:solidFill>
                  <a:schemeClr val="tx1">
                    <a:lumMod val="85000"/>
                    <a:lumOff val="15000"/>
                  </a:schemeClr>
                </a:solidFill>
                <a:latin typeface="Abadi"/>
              </a:rPr>
              <a:t>Hot encoding data fields.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marL="457200" lvl="1" indent="0">
              <a:lnSpc>
                <a:spcPct val="120000"/>
              </a:lnSpc>
              <a:spcBef>
                <a:spcPts val="1400"/>
              </a:spcBef>
              <a:buNone/>
            </a:pPr>
            <a:r>
              <a:rPr lang="en-US" sz="7600" dirty="0">
                <a:solidFill>
                  <a:schemeClr val="tx1">
                    <a:lumMod val="85000"/>
                    <a:lumOff val="15000"/>
                  </a:schemeClr>
                </a:solidFill>
                <a:latin typeface="Abadi"/>
              </a:rPr>
              <a:t>LR,KNN,SVM,DT models have been used.</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Datasets collected are :</a:t>
            </a:r>
          </a:p>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launch data that is generated from the SpaceX Rest </a:t>
            </a:r>
            <a:r>
              <a:rPr lang="en-US" sz="2200" dirty="0" err="1">
                <a:solidFill>
                  <a:schemeClr val="accent3">
                    <a:lumMod val="25000"/>
                  </a:schemeClr>
                </a:solidFill>
                <a:latin typeface="Abadi" panose="020B0604020104020204" pitchFamily="34" charset="0"/>
              </a:rPr>
              <a:t>Api</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REST API endpoints or URL.</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Falcon 9 launch data is web scraping Wikipedia using </a:t>
            </a: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pic>
        <p:nvPicPr>
          <p:cNvPr id="3" name="Picture 2">
            <a:extLst>
              <a:ext uri="{FF2B5EF4-FFF2-40B4-BE49-F238E27FC236}">
                <a16:creationId xmlns:a16="http://schemas.microsoft.com/office/drawing/2014/main" id="{A543395E-F2D9-4FDA-9F44-D50F30A6B1D9}"/>
              </a:ext>
            </a:extLst>
          </p:cNvPr>
          <p:cNvPicPr>
            <a:picLocks noChangeAspect="1"/>
          </p:cNvPicPr>
          <p:nvPr/>
        </p:nvPicPr>
        <p:blipFill>
          <a:blip r:embed="rId3"/>
          <a:stretch>
            <a:fillRect/>
          </a:stretch>
        </p:blipFill>
        <p:spPr>
          <a:xfrm>
            <a:off x="3477229" y="3772885"/>
            <a:ext cx="3626798" cy="3022332"/>
          </a:xfrm>
          <a:prstGeom prst="rect">
            <a:avLst/>
          </a:prstGeom>
        </p:spPr>
      </p:pic>
    </p:spTree>
    <p:extLst>
      <p:ext uri="{BB962C8B-B14F-4D97-AF65-F5344CB8AC3E}">
        <p14:creationId xmlns:p14="http://schemas.microsoft.com/office/powerpoint/2010/main" val="3288665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9" y="1800225"/>
            <a:ext cx="3942648"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Data Collection with </a:t>
            </a:r>
            <a:r>
              <a:rPr lang="en-US" sz="2200" dirty="0" err="1">
                <a:solidFill>
                  <a:schemeClr val="accent3">
                    <a:lumMod val="25000"/>
                  </a:schemeClr>
                </a:solidFill>
                <a:latin typeface="Abadi"/>
              </a:rPr>
              <a:t>spacex</a:t>
            </a:r>
            <a:r>
              <a:rPr lang="en-US" sz="2200" dirty="0">
                <a:solidFill>
                  <a:schemeClr val="accent3">
                    <a:lumMod val="25000"/>
                  </a:schemeClr>
                </a:solidFill>
                <a:latin typeface="Abadi"/>
              </a:rPr>
              <a:t> REST </a:t>
            </a:r>
            <a:r>
              <a:rPr lang="en-US" sz="2200" dirty="0" err="1">
                <a:solidFill>
                  <a:schemeClr val="accent3">
                    <a:lumMod val="25000"/>
                  </a:schemeClr>
                </a:solidFill>
                <a:latin typeface="Abadi"/>
              </a:rPr>
              <a:t>Api</a:t>
            </a:r>
            <a:r>
              <a:rPr lang="en-US" sz="2200" dirty="0">
                <a:solidFill>
                  <a:schemeClr val="accent3">
                    <a:lumMod val="25000"/>
                  </a:schemeClr>
                </a:solidFill>
                <a:latin typeface="Abadi"/>
              </a:rPr>
              <a:t> calls</a:t>
            </a:r>
          </a:p>
          <a:p>
            <a:pPr marL="0" indent="0">
              <a:buNone/>
            </a:pPr>
            <a:endParaRPr lang="en-US" dirty="0"/>
          </a:p>
          <a:p>
            <a:pPr marL="0" indent="0">
              <a:buNone/>
            </a:pPr>
            <a:r>
              <a:rPr lang="en-US" sz="1600" dirty="0">
                <a:hlinkClick r:id="rId3"/>
              </a:rPr>
              <a:t>https://github.com/AlekhyaMachiraju-lab/testrepo/blob/main/jupyter-labs-spacex-data-collection-api.ipynb</a:t>
            </a:r>
            <a:endParaRPr lang="en-US" sz="16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27823438-6333-4563-97CD-D200C5C6EB7A}"/>
              </a:ext>
            </a:extLst>
          </p:cNvPr>
          <p:cNvPicPr>
            <a:picLocks noChangeAspect="1"/>
          </p:cNvPicPr>
          <p:nvPr/>
        </p:nvPicPr>
        <p:blipFill>
          <a:blip r:embed="rId4"/>
          <a:stretch>
            <a:fillRect/>
          </a:stretch>
        </p:blipFill>
        <p:spPr>
          <a:xfrm>
            <a:off x="4859079" y="1800225"/>
            <a:ext cx="7332921" cy="441982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err="1">
                <a:solidFill>
                  <a:schemeClr val="accent3">
                    <a:lumMod val="25000"/>
                  </a:schemeClr>
                </a:solidFill>
                <a:latin typeface="Abadi"/>
              </a:rPr>
              <a:t>Webscrapping</a:t>
            </a:r>
            <a:r>
              <a:rPr lang="en-US" sz="2200" dirty="0">
                <a:solidFill>
                  <a:schemeClr val="accent3">
                    <a:lumMod val="25000"/>
                  </a:schemeClr>
                </a:solidFill>
                <a:latin typeface="Abadi"/>
              </a:rPr>
              <a:t> from Wikipedia</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1800" dirty="0">
                <a:solidFill>
                  <a:schemeClr val="accent3">
                    <a:lumMod val="25000"/>
                  </a:schemeClr>
                </a:solidFill>
                <a:latin typeface="Abadi"/>
                <a:hlinkClick r:id="rId3"/>
              </a:rPr>
              <a:t>https://github.com/AlekhyaMachiraju-lab/testrepo/blob/main/jupyter-labs-webscraping.ipynb</a:t>
            </a:r>
            <a:endParaRPr lang="en-US" sz="1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7" name="Picture 6">
            <a:extLst>
              <a:ext uri="{FF2B5EF4-FFF2-40B4-BE49-F238E27FC236}">
                <a16:creationId xmlns:a16="http://schemas.microsoft.com/office/drawing/2014/main" id="{609BEE9E-72B5-4152-9BBB-F885A4777728}"/>
              </a:ext>
            </a:extLst>
          </p:cNvPr>
          <p:cNvPicPr>
            <a:picLocks noChangeAspect="1"/>
          </p:cNvPicPr>
          <p:nvPr/>
        </p:nvPicPr>
        <p:blipFill>
          <a:blip r:embed="rId4"/>
          <a:stretch>
            <a:fillRect/>
          </a:stretch>
        </p:blipFill>
        <p:spPr>
          <a:xfrm>
            <a:off x="6095999" y="1792288"/>
            <a:ext cx="5643445" cy="4374662"/>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sz="half" idx="1"/>
          </p:nvPr>
        </p:nvSpPr>
        <p:spPr>
          <a:prstGeom prst="rect">
            <a:avLst/>
          </a:prstGeo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p:txBody>
      </p:sp>
      <p:sp>
        <p:nvSpPr>
          <p:cNvPr id="7" name="Content Placeholder 6">
            <a:extLst>
              <a:ext uri="{FF2B5EF4-FFF2-40B4-BE49-F238E27FC236}">
                <a16:creationId xmlns:a16="http://schemas.microsoft.com/office/drawing/2014/main" id="{E13CBFFB-7C96-4FF6-A51C-6FB01DAAB75D}"/>
              </a:ext>
            </a:extLst>
          </p:cNvPr>
          <p:cNvSpPr>
            <a:spLocks noGrp="1"/>
          </p:cNvSpPr>
          <p:nvPr>
            <p:ph sz="half" idx="2"/>
          </p:nvPr>
        </p:nvSpPr>
        <p:spPr>
          <a:xfrm>
            <a:off x="846210" y="2041970"/>
            <a:ext cx="5181600" cy="4351338"/>
          </a:xfrm>
        </p:spPr>
        <p:txBody>
          <a:bodyPr/>
          <a:lstStyle/>
          <a:p>
            <a:r>
              <a:rPr lang="en-US" sz="1800" dirty="0">
                <a:hlinkClick r:id="rId3"/>
              </a:rPr>
              <a:t>https://github.com/AlekhyaMachiraju-lab/testrepo/blob/main/labs-jupyter-spacex-Data%20wrangling.ipynb</a:t>
            </a:r>
            <a:endParaRPr lang="en-US" sz="1800" dirty="0"/>
          </a:p>
          <a:p>
            <a:endParaRPr lang="en-US" sz="1800" dirty="0"/>
          </a:p>
        </p:txBody>
      </p:sp>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62000" y="975287"/>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a:p>
            <a:endParaRPr lang="en-US" dirty="0">
              <a:solidFill>
                <a:srgbClr val="0B49CB"/>
              </a:solidFill>
              <a:latin typeface="Abadi"/>
            </a:endParaRPr>
          </a:p>
          <a:p>
            <a:endParaRPr lang="en-US" dirty="0">
              <a:solidFill>
                <a:srgbClr val="0B49CB"/>
              </a:solidFill>
              <a:latin typeface="Abadi"/>
            </a:endParaRPr>
          </a:p>
        </p:txBody>
      </p:sp>
      <p:pic>
        <p:nvPicPr>
          <p:cNvPr id="3" name="Picture 2">
            <a:extLst>
              <a:ext uri="{FF2B5EF4-FFF2-40B4-BE49-F238E27FC236}">
                <a16:creationId xmlns:a16="http://schemas.microsoft.com/office/drawing/2014/main" id="{E0F4A71B-EC08-4C7F-B68D-AC683E34A054}"/>
              </a:ext>
            </a:extLst>
          </p:cNvPr>
          <p:cNvPicPr>
            <a:picLocks noChangeAspect="1"/>
          </p:cNvPicPr>
          <p:nvPr/>
        </p:nvPicPr>
        <p:blipFill>
          <a:blip r:embed="rId4"/>
          <a:stretch>
            <a:fillRect/>
          </a:stretch>
        </p:blipFill>
        <p:spPr>
          <a:xfrm>
            <a:off x="846210" y="3364980"/>
            <a:ext cx="4520833" cy="2920155"/>
          </a:xfrm>
          <a:prstGeom prst="rect">
            <a:avLst/>
          </a:prstGeom>
        </p:spPr>
      </p:pic>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271</TotalTime>
  <Words>1690</Words>
  <Application>Microsoft Office PowerPoint</Application>
  <PresentationFormat>Widescreen</PresentationFormat>
  <Paragraphs>242</Paragraphs>
  <Slides>45</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Saravana Banda</cp:lastModifiedBy>
  <cp:revision>214</cp:revision>
  <dcterms:created xsi:type="dcterms:W3CDTF">2021-04-29T18:58:34Z</dcterms:created>
  <dcterms:modified xsi:type="dcterms:W3CDTF">2022-05-11T00:01:19Z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